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0"/>
  </p:notesMasterIdLst>
  <p:sldIdLst>
    <p:sldId id="256" r:id="rId2"/>
    <p:sldId id="257" r:id="rId3"/>
    <p:sldId id="258" r:id="rId4"/>
    <p:sldId id="259" r:id="rId5"/>
    <p:sldId id="260" r:id="rId6"/>
    <p:sldId id="261" r:id="rId7"/>
    <p:sldId id="262" r:id="rId8"/>
    <p:sldId id="264" r:id="rId9"/>
    <p:sldId id="265" r:id="rId10"/>
    <p:sldId id="266" r:id="rId11"/>
    <p:sldId id="268" r:id="rId12"/>
    <p:sldId id="267" r:id="rId13"/>
    <p:sldId id="271" r:id="rId14"/>
    <p:sldId id="269" r:id="rId15"/>
    <p:sldId id="270" r:id="rId16"/>
    <p:sldId id="272" r:id="rId17"/>
    <p:sldId id="273" r:id="rId18"/>
    <p:sldId id="274" r:id="rId19"/>
    <p:sldId id="275" r:id="rId20"/>
    <p:sldId id="276" r:id="rId21"/>
    <p:sldId id="277" r:id="rId22"/>
    <p:sldId id="278" r:id="rId23"/>
    <p:sldId id="279" r:id="rId24"/>
    <p:sldId id="284" r:id="rId25"/>
    <p:sldId id="280" r:id="rId26"/>
    <p:sldId id="283" r:id="rId27"/>
    <p:sldId id="281"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5B9E37-D11A-48AE-B8AC-7B8FB297F35B}" v="3626" dt="2025-02-13T10:15:02.573"/>
    <p1510:client id="{9D529251-A8A4-4F27-AF59-EE9B4F7607F1}" v="29" dt="2025-02-12T13:12:47.8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KA DURAN" userId="9b8bd9c91519a4e8" providerId="Windows Live" clId="Web-{9D529251-A8A4-4F27-AF59-EE9B4F7607F1}"/>
    <pc:docChg chg="modSld">
      <pc:chgData name="MONIKA DURAN" userId="9b8bd9c91519a4e8" providerId="Windows Live" clId="Web-{9D529251-A8A4-4F27-AF59-EE9B4F7607F1}" dt="2025-02-12T13:12:47.857" v="25" actId="20577"/>
      <pc:docMkLst>
        <pc:docMk/>
      </pc:docMkLst>
      <pc:sldChg chg="modSp">
        <pc:chgData name="MONIKA DURAN" userId="9b8bd9c91519a4e8" providerId="Windows Live" clId="Web-{9D529251-A8A4-4F27-AF59-EE9B4F7607F1}" dt="2025-02-12T13:12:47.857" v="25" actId="20577"/>
        <pc:sldMkLst>
          <pc:docMk/>
          <pc:sldMk cId="404302183" sldId="258"/>
        </pc:sldMkLst>
        <pc:spChg chg="mod">
          <ac:chgData name="MONIKA DURAN" userId="9b8bd9c91519a4e8" providerId="Windows Live" clId="Web-{9D529251-A8A4-4F27-AF59-EE9B4F7607F1}" dt="2025-02-12T13:12:47.857" v="25" actId="20577"/>
          <ac:spMkLst>
            <pc:docMk/>
            <pc:sldMk cId="404302183" sldId="258"/>
            <ac:spMk id="3" creationId="{CD4FCEFE-AAE8-B6B9-7AC0-B2C4EB628ECC}"/>
          </ac:spMkLst>
        </pc:spChg>
      </pc:sldChg>
      <pc:sldChg chg="addSp delSp modSp">
        <pc:chgData name="MONIKA DURAN" userId="9b8bd9c91519a4e8" providerId="Windows Live" clId="Web-{9D529251-A8A4-4F27-AF59-EE9B4F7607F1}" dt="2025-02-12T10:52:47.155" v="6" actId="14100"/>
        <pc:sldMkLst>
          <pc:docMk/>
          <pc:sldMk cId="1640714113" sldId="261"/>
        </pc:sldMkLst>
        <pc:picChg chg="add mod">
          <ac:chgData name="MONIKA DURAN" userId="9b8bd9c91519a4e8" providerId="Windows Live" clId="Web-{9D529251-A8A4-4F27-AF59-EE9B4F7607F1}" dt="2025-02-12T10:50:45.782" v="2" actId="1076"/>
          <ac:picMkLst>
            <pc:docMk/>
            <pc:sldMk cId="1640714113" sldId="261"/>
            <ac:picMk id="5" creationId="{AF9CE8B9-FA1F-787A-0478-0777B54674C7}"/>
          </ac:picMkLst>
        </pc:picChg>
        <pc:picChg chg="add del mod">
          <ac:chgData name="MONIKA DURAN" userId="9b8bd9c91519a4e8" providerId="Windows Live" clId="Web-{9D529251-A8A4-4F27-AF59-EE9B4F7607F1}" dt="2025-02-12T10:52:07.468" v="4"/>
          <ac:picMkLst>
            <pc:docMk/>
            <pc:sldMk cId="1640714113" sldId="261"/>
            <ac:picMk id="6" creationId="{FFBC11A9-D1A8-B9D4-1F33-B0B647C550F5}"/>
          </ac:picMkLst>
        </pc:picChg>
        <pc:picChg chg="add mod">
          <ac:chgData name="MONIKA DURAN" userId="9b8bd9c91519a4e8" providerId="Windows Live" clId="Web-{9D529251-A8A4-4F27-AF59-EE9B4F7607F1}" dt="2025-02-12T10:52:47.155" v="6" actId="14100"/>
          <ac:picMkLst>
            <pc:docMk/>
            <pc:sldMk cId="1640714113" sldId="261"/>
            <ac:picMk id="8" creationId="{E4EE3801-B1D5-CB24-2A47-E7EE7A332C62}"/>
          </ac:picMkLst>
        </pc:picChg>
      </pc:sldChg>
      <pc:sldChg chg="addSp modSp">
        <pc:chgData name="MONIKA DURAN" userId="9b8bd9c91519a4e8" providerId="Windows Live" clId="Web-{9D529251-A8A4-4F27-AF59-EE9B4F7607F1}" dt="2025-02-12T10:55:32.419" v="7"/>
        <pc:sldMkLst>
          <pc:docMk/>
          <pc:sldMk cId="355965835" sldId="262"/>
        </pc:sldMkLst>
        <pc:picChg chg="add mod">
          <ac:chgData name="MONIKA DURAN" userId="9b8bd9c91519a4e8" providerId="Windows Live" clId="Web-{9D529251-A8A4-4F27-AF59-EE9B4F7607F1}" dt="2025-02-12T10:55:32.419" v="7"/>
          <ac:picMkLst>
            <pc:docMk/>
            <pc:sldMk cId="355965835" sldId="262"/>
            <ac:picMk id="5" creationId="{FF06BBA3-4F64-C04E-5123-786F8E9330D7}"/>
          </ac:picMkLst>
        </pc:picChg>
      </pc:sldChg>
      <pc:sldChg chg="addSp delSp modSp">
        <pc:chgData name="MONIKA DURAN" userId="9b8bd9c91519a4e8" providerId="Windows Live" clId="Web-{9D529251-A8A4-4F27-AF59-EE9B4F7607F1}" dt="2025-02-12T11:07:03.004" v="8"/>
        <pc:sldMkLst>
          <pc:docMk/>
          <pc:sldMk cId="1852309525" sldId="263"/>
        </pc:sldMkLst>
        <pc:spChg chg="del">
          <ac:chgData name="MONIKA DURAN" userId="9b8bd9c91519a4e8" providerId="Windows Live" clId="Web-{9D529251-A8A4-4F27-AF59-EE9B4F7607F1}" dt="2025-02-12T11:07:03.004" v="8"/>
          <ac:spMkLst>
            <pc:docMk/>
            <pc:sldMk cId="1852309525" sldId="263"/>
            <ac:spMk id="3" creationId="{4B3B0E0D-A659-C2B6-DEE5-4586BD1992B9}"/>
          </ac:spMkLst>
        </pc:spChg>
        <pc:picChg chg="add mod ord">
          <ac:chgData name="MONIKA DURAN" userId="9b8bd9c91519a4e8" providerId="Windows Live" clId="Web-{9D529251-A8A4-4F27-AF59-EE9B4F7607F1}" dt="2025-02-12T11:07:03.004" v="8"/>
          <ac:picMkLst>
            <pc:docMk/>
            <pc:sldMk cId="1852309525" sldId="263"/>
            <ac:picMk id="4" creationId="{85E725DF-B6AB-ACA9-CD08-6A5B8B05332F}"/>
          </ac:picMkLst>
        </pc:picChg>
      </pc:sldChg>
    </pc:docChg>
  </pc:docChgLst>
  <pc:docChgLst>
    <pc:chgData name="Tomás Auñón" userId="35f87689e777f7ef" providerId="LiveId" clId="{955B9E37-D11A-48AE-B8AC-7B8FB297F35B}"/>
    <pc:docChg chg="undo redo custSel addSld delSld modSld sldOrd addMainMaster delMainMaster">
      <pc:chgData name="Tomás Auñón" userId="35f87689e777f7ef" providerId="LiveId" clId="{955B9E37-D11A-48AE-B8AC-7B8FB297F35B}" dt="2025-02-13T10:18:29.469" v="6011" actId="20577"/>
      <pc:docMkLst>
        <pc:docMk/>
      </pc:docMkLst>
      <pc:sldChg chg="addSp delSp modSp mod setBg modClrScheme delDesignElem chgLayout">
        <pc:chgData name="Tomás Auñón" userId="35f87689e777f7ef" providerId="LiveId" clId="{955B9E37-D11A-48AE-B8AC-7B8FB297F35B}" dt="2025-02-12T10:22:32.358" v="866" actId="165"/>
        <pc:sldMkLst>
          <pc:docMk/>
          <pc:sldMk cId="3554115834" sldId="256"/>
        </pc:sldMkLst>
        <pc:spChg chg="del">
          <ac:chgData name="Tomás Auñón" userId="35f87689e777f7ef" providerId="LiveId" clId="{955B9E37-D11A-48AE-B8AC-7B8FB297F35B}" dt="2025-02-12T09:52:45.500" v="0" actId="478"/>
          <ac:spMkLst>
            <pc:docMk/>
            <pc:sldMk cId="3554115834" sldId="256"/>
            <ac:spMk id="2" creationId="{D115EC52-2BB5-C884-2115-31752A095AF5}"/>
          </ac:spMkLst>
        </pc:spChg>
        <pc:spChg chg="del">
          <ac:chgData name="Tomás Auñón" userId="35f87689e777f7ef" providerId="LiveId" clId="{955B9E37-D11A-48AE-B8AC-7B8FB297F35B}" dt="2025-02-12T09:52:46.565" v="1" actId="478"/>
          <ac:spMkLst>
            <pc:docMk/>
            <pc:sldMk cId="3554115834" sldId="256"/>
            <ac:spMk id="3" creationId="{8B36970F-D631-69D6-2CC0-B953F6BC0E26}"/>
          </ac:spMkLst>
        </pc:spChg>
        <pc:spChg chg="add del">
          <ac:chgData name="Tomás Auñón" userId="35f87689e777f7ef" providerId="LiveId" clId="{955B9E37-D11A-48AE-B8AC-7B8FB297F35B}" dt="2025-02-12T10:01:28.590" v="7"/>
          <ac:spMkLst>
            <pc:docMk/>
            <pc:sldMk cId="3554115834" sldId="256"/>
            <ac:spMk id="7" creationId="{ADE57300-C7FF-4578-99A0-42B0295B123C}"/>
          </ac:spMkLst>
        </pc:spChg>
        <pc:spChg chg="add del">
          <ac:chgData name="Tomás Auñón" userId="35f87689e777f7ef" providerId="LiveId" clId="{955B9E37-D11A-48AE-B8AC-7B8FB297F35B}" dt="2025-02-12T10:02:17.270" v="14"/>
          <ac:spMkLst>
            <pc:docMk/>
            <pc:sldMk cId="3554115834" sldId="256"/>
            <ac:spMk id="8" creationId="{8C048611-791A-466A-A5C1-B0415D43DD81}"/>
          </ac:spMkLst>
        </pc:spChg>
        <pc:spChg chg="add del">
          <ac:chgData name="Tomás Auñón" userId="35f87689e777f7ef" providerId="LiveId" clId="{955B9E37-D11A-48AE-B8AC-7B8FB297F35B}" dt="2025-02-12T10:01:28.590" v="7"/>
          <ac:spMkLst>
            <pc:docMk/>
            <pc:sldMk cId="3554115834" sldId="256"/>
            <ac:spMk id="9" creationId="{DB8F8250-7A81-4A19-87AD-FFB2CE4E39A5}"/>
          </ac:spMkLst>
        </pc:spChg>
        <pc:spChg chg="add del">
          <ac:chgData name="Tomás Auñón" userId="35f87689e777f7ef" providerId="LiveId" clId="{955B9E37-D11A-48AE-B8AC-7B8FB297F35B}" dt="2025-02-12T10:02:17.270" v="14"/>
          <ac:spMkLst>
            <pc:docMk/>
            <pc:sldMk cId="3554115834" sldId="256"/>
            <ac:spMk id="10" creationId="{0ABE7C0B-A2D9-4202-A524-532DA2E2D582}"/>
          </ac:spMkLst>
        </pc:spChg>
        <pc:spChg chg="add del">
          <ac:chgData name="Tomás Auñón" userId="35f87689e777f7ef" providerId="LiveId" clId="{955B9E37-D11A-48AE-B8AC-7B8FB297F35B}" dt="2025-02-12T10:01:28.590" v="7"/>
          <ac:spMkLst>
            <pc:docMk/>
            <pc:sldMk cId="3554115834" sldId="256"/>
            <ac:spMk id="11" creationId="{499F38FC-2DEA-2647-C409-EF75720C1017}"/>
          </ac:spMkLst>
        </pc:spChg>
        <pc:spChg chg="add del">
          <ac:chgData name="Tomás Auñón" userId="35f87689e777f7ef" providerId="LiveId" clId="{955B9E37-D11A-48AE-B8AC-7B8FB297F35B}" dt="2025-02-12T10:01:28.590" v="7"/>
          <ac:spMkLst>
            <pc:docMk/>
            <pc:sldMk cId="3554115834" sldId="256"/>
            <ac:spMk id="13" creationId="{E20BB609-EF92-42DB-836C-0699A590B5CF}"/>
          </ac:spMkLst>
        </pc:spChg>
        <pc:spChg chg="add del">
          <ac:chgData name="Tomás Auñón" userId="35f87689e777f7ef" providerId="LiveId" clId="{955B9E37-D11A-48AE-B8AC-7B8FB297F35B}" dt="2025-02-12T10:01:28.590" v="7"/>
          <ac:spMkLst>
            <pc:docMk/>
            <pc:sldMk cId="3554115834" sldId="256"/>
            <ac:spMk id="15" creationId="{B2C335F7-F61C-4EB4-80F2-4B1438FE66BB}"/>
          </ac:spMkLst>
        </pc:spChg>
        <pc:spChg chg="add mod topLvl">
          <ac:chgData name="Tomás Auñón" userId="35f87689e777f7ef" providerId="LiveId" clId="{955B9E37-D11A-48AE-B8AC-7B8FB297F35B}" dt="2025-02-12T10:22:32.358" v="866" actId="165"/>
          <ac:spMkLst>
            <pc:docMk/>
            <pc:sldMk cId="3554115834" sldId="256"/>
            <ac:spMk id="18" creationId="{C98EB2B0-31DC-0A54-6F0F-1CF7A58BB4D7}"/>
          </ac:spMkLst>
        </pc:spChg>
        <pc:spChg chg="add del">
          <ac:chgData name="Tomás Auñón" userId="35f87689e777f7ef" providerId="LiveId" clId="{955B9E37-D11A-48AE-B8AC-7B8FB297F35B}" dt="2025-02-12T10:02:40.978" v="17" actId="26606"/>
          <ac:spMkLst>
            <pc:docMk/>
            <pc:sldMk cId="3554115834" sldId="256"/>
            <ac:spMk id="21" creationId="{3D36440C-7C9F-AD70-A0D7-E58EE8D4D96E}"/>
          </ac:spMkLst>
        </pc:spChg>
        <pc:spChg chg="add mod">
          <ac:chgData name="Tomás Auñón" userId="35f87689e777f7ef" providerId="LiveId" clId="{955B9E37-D11A-48AE-B8AC-7B8FB297F35B}" dt="2025-02-12T10:08:30.276" v="124" actId="1076"/>
          <ac:spMkLst>
            <pc:docMk/>
            <pc:sldMk cId="3554115834" sldId="256"/>
            <ac:spMk id="22" creationId="{9D7BFC50-17E7-8425-C133-751B1E30C498}"/>
          </ac:spMkLst>
        </pc:spChg>
        <pc:spChg chg="add del">
          <ac:chgData name="Tomás Auñón" userId="35f87689e777f7ef" providerId="LiveId" clId="{955B9E37-D11A-48AE-B8AC-7B8FB297F35B}" dt="2025-02-12T10:04:58.391" v="50"/>
          <ac:spMkLst>
            <pc:docMk/>
            <pc:sldMk cId="3554115834" sldId="256"/>
            <ac:spMk id="23" creationId="{DB8F8250-7A81-4A19-87AD-FFB2CE4E39A5}"/>
          </ac:spMkLst>
        </pc:spChg>
        <pc:spChg chg="add del">
          <ac:chgData name="Tomás Auñón" userId="35f87689e777f7ef" providerId="LiveId" clId="{955B9E37-D11A-48AE-B8AC-7B8FB297F35B}" dt="2025-02-12T10:04:58.391" v="50"/>
          <ac:spMkLst>
            <pc:docMk/>
            <pc:sldMk cId="3554115834" sldId="256"/>
            <ac:spMk id="24" creationId="{ADE57300-C7FF-4578-99A0-42B0295B123C}"/>
          </ac:spMkLst>
        </pc:spChg>
        <pc:spChg chg="add del">
          <ac:chgData name="Tomás Auñón" userId="35f87689e777f7ef" providerId="LiveId" clId="{955B9E37-D11A-48AE-B8AC-7B8FB297F35B}" dt="2025-02-12T10:04:58.391" v="50"/>
          <ac:spMkLst>
            <pc:docMk/>
            <pc:sldMk cId="3554115834" sldId="256"/>
            <ac:spMk id="25" creationId="{499F38FC-2DEA-2647-C409-EF75720C1017}"/>
          </ac:spMkLst>
        </pc:spChg>
        <pc:spChg chg="add del">
          <ac:chgData name="Tomás Auñón" userId="35f87689e777f7ef" providerId="LiveId" clId="{955B9E37-D11A-48AE-B8AC-7B8FB297F35B}" dt="2025-02-12T10:04:58.391" v="50"/>
          <ac:spMkLst>
            <pc:docMk/>
            <pc:sldMk cId="3554115834" sldId="256"/>
            <ac:spMk id="27" creationId="{2A5A036F-9975-4D7C-8141-77791C7146C1}"/>
          </ac:spMkLst>
        </pc:spChg>
        <pc:spChg chg="add del">
          <ac:chgData name="Tomás Auñón" userId="35f87689e777f7ef" providerId="LiveId" clId="{955B9E37-D11A-48AE-B8AC-7B8FB297F35B}" dt="2025-02-12T10:04:58.391" v="50"/>
          <ac:spMkLst>
            <pc:docMk/>
            <pc:sldMk cId="3554115834" sldId="256"/>
            <ac:spMk id="29" creationId="{D90405AB-F9EB-0014-6489-03A19F0DDC1B}"/>
          </ac:spMkLst>
        </pc:spChg>
        <pc:grpChg chg="add del mod">
          <ac:chgData name="Tomás Auñón" userId="35f87689e777f7ef" providerId="LiveId" clId="{955B9E37-D11A-48AE-B8AC-7B8FB297F35B}" dt="2025-02-12T10:22:32.358" v="866" actId="165"/>
          <ac:grpSpMkLst>
            <pc:docMk/>
            <pc:sldMk cId="3554115834" sldId="256"/>
            <ac:grpSpMk id="20" creationId="{BA1CDD09-5BA4-195A-230F-F98B514945E8}"/>
          </ac:grpSpMkLst>
        </pc:grpChg>
        <pc:picChg chg="add del mod">
          <ac:chgData name="Tomás Auñón" userId="35f87689e777f7ef" providerId="LiveId" clId="{955B9E37-D11A-48AE-B8AC-7B8FB297F35B}" dt="2025-02-12T10:00:39.885" v="5" actId="478"/>
          <ac:picMkLst>
            <pc:docMk/>
            <pc:sldMk cId="3554115834" sldId="256"/>
            <ac:picMk id="4" creationId="{98D7C514-8CCF-3B5C-AC4B-D5E38A9A3704}"/>
          </ac:picMkLst>
        </pc:picChg>
        <pc:picChg chg="add del mod">
          <ac:chgData name="Tomás Auñón" userId="35f87689e777f7ef" providerId="LiveId" clId="{955B9E37-D11A-48AE-B8AC-7B8FB297F35B}" dt="2025-02-12T10:02:30.242" v="15" actId="478"/>
          <ac:picMkLst>
            <pc:docMk/>
            <pc:sldMk cId="3554115834" sldId="256"/>
            <ac:picMk id="12" creationId="{6360205E-ED48-9D92-C605-50D20229CC26}"/>
          </ac:picMkLst>
        </pc:picChg>
        <pc:picChg chg="add mod">
          <ac:chgData name="Tomás Auñón" userId="35f87689e777f7ef" providerId="LiveId" clId="{955B9E37-D11A-48AE-B8AC-7B8FB297F35B}" dt="2025-02-12T10:07:18.597" v="119" actId="12788"/>
          <ac:picMkLst>
            <pc:docMk/>
            <pc:sldMk cId="3554115834" sldId="256"/>
            <ac:picMk id="16" creationId="{B2A5636D-CE28-77E8-F793-3AED6C79557E}"/>
          </ac:picMkLst>
        </pc:picChg>
        <pc:picChg chg="add mod">
          <ac:chgData name="Tomás Auñón" userId="35f87689e777f7ef" providerId="LiveId" clId="{955B9E37-D11A-48AE-B8AC-7B8FB297F35B}" dt="2025-02-12T10:07:55.886" v="122" actId="1076"/>
          <ac:picMkLst>
            <pc:docMk/>
            <pc:sldMk cId="3554115834" sldId="256"/>
            <ac:picMk id="19" creationId="{E828EB89-470A-3C72-EB51-F4F4D937E893}"/>
          </ac:picMkLst>
        </pc:picChg>
        <pc:picChg chg="add mod topLvl">
          <ac:chgData name="Tomás Auñón" userId="35f87689e777f7ef" providerId="LiveId" clId="{955B9E37-D11A-48AE-B8AC-7B8FB297F35B}" dt="2025-02-12T10:22:32.358" v="866" actId="165"/>
          <ac:picMkLst>
            <pc:docMk/>
            <pc:sldMk cId="3554115834" sldId="256"/>
            <ac:picMk id="1026" creationId="{50BAA78B-823B-3726-BF33-3C16D9F40118}"/>
          </ac:picMkLst>
        </pc:picChg>
        <pc:cxnChg chg="add del">
          <ac:chgData name="Tomás Auñón" userId="35f87689e777f7ef" providerId="LiveId" clId="{955B9E37-D11A-48AE-B8AC-7B8FB297F35B}" dt="2025-02-12T10:02:17.270" v="14"/>
          <ac:cxnSpMkLst>
            <pc:docMk/>
            <pc:sldMk cId="3554115834" sldId="256"/>
            <ac:cxnSpMk id="5" creationId="{F64F9B95-9045-48D2-B9F3-2927E98F54AA}"/>
          </ac:cxnSpMkLst>
        </pc:cxnChg>
        <pc:cxnChg chg="add del">
          <ac:chgData name="Tomás Auñón" userId="35f87689e777f7ef" providerId="LiveId" clId="{955B9E37-D11A-48AE-B8AC-7B8FB297F35B}" dt="2025-02-12T10:02:17.270" v="14"/>
          <ac:cxnSpMkLst>
            <pc:docMk/>
            <pc:sldMk cId="3554115834" sldId="256"/>
            <ac:cxnSpMk id="6" creationId="{085AA86F-6A4D-4BCB-A045-D992CDC2959B}"/>
          </ac:cxnSpMkLst>
        </pc:cxnChg>
        <pc:cxnChg chg="add del">
          <ac:chgData name="Tomás Auñón" userId="35f87689e777f7ef" providerId="LiveId" clId="{955B9E37-D11A-48AE-B8AC-7B8FB297F35B}" dt="2025-02-12T10:02:17.270" v="14"/>
          <ac:cxnSpMkLst>
            <pc:docMk/>
            <pc:sldMk cId="3554115834" sldId="256"/>
            <ac:cxnSpMk id="14" creationId="{DD0E884A-93C9-44E4-842F-5B6C251F8C7A}"/>
          </ac:cxnSpMkLst>
        </pc:cxnChg>
        <pc:cxnChg chg="add del">
          <ac:chgData name="Tomás Auñón" userId="35f87689e777f7ef" providerId="LiveId" clId="{955B9E37-D11A-48AE-B8AC-7B8FB297F35B}" dt="2025-02-12T10:02:17.270" v="14"/>
          <ac:cxnSpMkLst>
            <pc:docMk/>
            <pc:sldMk cId="3554115834" sldId="256"/>
            <ac:cxnSpMk id="17" creationId="{D10EB31C-CD53-48C2-A9BE-DFB0681AE311}"/>
          </ac:cxnSpMkLst>
        </pc:cxnChg>
      </pc:sldChg>
      <pc:sldChg chg="addSp delSp modSp new mod">
        <pc:chgData name="Tomás Auñón" userId="35f87689e777f7ef" providerId="LiveId" clId="{955B9E37-D11A-48AE-B8AC-7B8FB297F35B}" dt="2025-02-12T12:10:25.803" v="3808" actId="1076"/>
        <pc:sldMkLst>
          <pc:docMk/>
          <pc:sldMk cId="4277153851" sldId="257"/>
        </pc:sldMkLst>
        <pc:spChg chg="mod">
          <ac:chgData name="Tomás Auñón" userId="35f87689e777f7ef" providerId="LiveId" clId="{955B9E37-D11A-48AE-B8AC-7B8FB297F35B}" dt="2025-02-12T10:15:19.364" v="246"/>
          <ac:spMkLst>
            <pc:docMk/>
            <pc:sldMk cId="4277153851" sldId="257"/>
            <ac:spMk id="2" creationId="{C7A824F9-6A70-3444-CCDE-16695AAFDCD7}"/>
          </ac:spMkLst>
        </pc:spChg>
        <pc:spChg chg="mod">
          <ac:chgData name="Tomás Auñón" userId="35f87689e777f7ef" providerId="LiveId" clId="{955B9E37-D11A-48AE-B8AC-7B8FB297F35B}" dt="2025-02-12T10:17:32.824" v="508" actId="1076"/>
          <ac:spMkLst>
            <pc:docMk/>
            <pc:sldMk cId="4277153851" sldId="257"/>
            <ac:spMk id="3" creationId="{A599F363-12E5-7064-81B4-D5F97ED49629}"/>
          </ac:spMkLst>
        </pc:spChg>
        <pc:spChg chg="add mod">
          <ac:chgData name="Tomás Auñón" userId="35f87689e777f7ef" providerId="LiveId" clId="{955B9E37-D11A-48AE-B8AC-7B8FB297F35B}" dt="2025-02-12T10:17:32.824" v="508" actId="1076"/>
          <ac:spMkLst>
            <pc:docMk/>
            <pc:sldMk cId="4277153851" sldId="257"/>
            <ac:spMk id="4" creationId="{14E9226F-D50F-3527-82F2-59F2B4AA8EE1}"/>
          </ac:spMkLst>
        </pc:spChg>
        <pc:spChg chg="add">
          <ac:chgData name="Tomás Auñón" userId="35f87689e777f7ef" providerId="LiveId" clId="{955B9E37-D11A-48AE-B8AC-7B8FB297F35B}" dt="2025-02-12T10:12:55.849" v="231"/>
          <ac:spMkLst>
            <pc:docMk/>
            <pc:sldMk cId="4277153851" sldId="257"/>
            <ac:spMk id="5" creationId="{B79C939D-4F35-4C46-A635-B41FE73005A8}"/>
          </ac:spMkLst>
        </pc:spChg>
        <pc:spChg chg="add del mod">
          <ac:chgData name="Tomás Auñón" userId="35f87689e777f7ef" providerId="LiveId" clId="{955B9E37-D11A-48AE-B8AC-7B8FB297F35B}" dt="2025-02-12T10:13:02.047" v="233" actId="478"/>
          <ac:spMkLst>
            <pc:docMk/>
            <pc:sldMk cId="4277153851" sldId="257"/>
            <ac:spMk id="6" creationId="{26D8ACE1-0065-781F-63CC-1C67D4CE527C}"/>
          </ac:spMkLst>
        </pc:spChg>
        <pc:picChg chg="add mod">
          <ac:chgData name="Tomás Auñón" userId="35f87689e777f7ef" providerId="LiveId" clId="{955B9E37-D11A-48AE-B8AC-7B8FB297F35B}" dt="2025-02-12T12:10:25.803" v="3808" actId="1076"/>
          <ac:picMkLst>
            <pc:docMk/>
            <pc:sldMk cId="4277153851" sldId="257"/>
            <ac:picMk id="8" creationId="{0C2AE07D-3F47-9087-E9AC-DEB47022C1D3}"/>
          </ac:picMkLst>
        </pc:picChg>
        <pc:picChg chg="add mod modCrop">
          <ac:chgData name="Tomás Auñón" userId="35f87689e777f7ef" providerId="LiveId" clId="{955B9E37-D11A-48AE-B8AC-7B8FB297F35B}" dt="2025-02-12T12:10:23.337" v="3807" actId="1076"/>
          <ac:picMkLst>
            <pc:docMk/>
            <pc:sldMk cId="4277153851" sldId="257"/>
            <ac:picMk id="10" creationId="{19E42C2D-F3F3-8E47-4740-68D21D814396}"/>
          </ac:picMkLst>
        </pc:picChg>
        <pc:picChg chg="add del mod">
          <ac:chgData name="Tomás Auñón" userId="35f87689e777f7ef" providerId="LiveId" clId="{955B9E37-D11A-48AE-B8AC-7B8FB297F35B}" dt="2025-02-12T10:12:17.429" v="230" actId="21"/>
          <ac:picMkLst>
            <pc:docMk/>
            <pc:sldMk cId="4277153851" sldId="257"/>
            <ac:picMk id="2050" creationId="{7F29B589-B3A1-BB02-E968-341217ACC132}"/>
          </ac:picMkLst>
        </pc:picChg>
      </pc:sldChg>
      <pc:sldChg chg="addSp delSp modSp new mod">
        <pc:chgData name="Tomás Auñón" userId="35f87689e777f7ef" providerId="LiveId" clId="{955B9E37-D11A-48AE-B8AC-7B8FB297F35B}" dt="2025-02-12T10:25:15.368" v="882" actId="478"/>
        <pc:sldMkLst>
          <pc:docMk/>
          <pc:sldMk cId="404302183" sldId="258"/>
        </pc:sldMkLst>
        <pc:spChg chg="mod">
          <ac:chgData name="Tomás Auñón" userId="35f87689e777f7ef" providerId="LiveId" clId="{955B9E37-D11A-48AE-B8AC-7B8FB297F35B}" dt="2025-02-12T10:15:34.037" v="286" actId="20577"/>
          <ac:spMkLst>
            <pc:docMk/>
            <pc:sldMk cId="404302183" sldId="258"/>
            <ac:spMk id="2" creationId="{32146203-F0A2-7FF4-0D71-52D56ED8363A}"/>
          </ac:spMkLst>
        </pc:spChg>
        <pc:spChg chg="mod">
          <ac:chgData name="Tomás Auñón" userId="35f87689e777f7ef" providerId="LiveId" clId="{955B9E37-D11A-48AE-B8AC-7B8FB297F35B}" dt="2025-02-12T10:22:14.854" v="865" actId="20577"/>
          <ac:spMkLst>
            <pc:docMk/>
            <pc:sldMk cId="404302183" sldId="258"/>
            <ac:spMk id="3" creationId="{CD4FCEFE-AAE8-B6B9-7AC0-B2C4EB628ECC}"/>
          </ac:spMkLst>
        </pc:spChg>
        <pc:picChg chg="add del mod">
          <ac:chgData name="Tomás Auñón" userId="35f87689e777f7ef" providerId="LiveId" clId="{955B9E37-D11A-48AE-B8AC-7B8FB297F35B}" dt="2025-02-12T10:25:15.368" v="882" actId="478"/>
          <ac:picMkLst>
            <pc:docMk/>
            <pc:sldMk cId="404302183" sldId="258"/>
            <ac:picMk id="4" creationId="{215EC522-6295-6A23-6FE9-6EBF14179065}"/>
          </ac:picMkLst>
        </pc:picChg>
      </pc:sldChg>
      <pc:sldChg chg="addSp delSp modSp new mod setBg">
        <pc:chgData name="Tomás Auñón" userId="35f87689e777f7ef" providerId="LiveId" clId="{955B9E37-D11A-48AE-B8AC-7B8FB297F35B}" dt="2025-02-12T12:34:16.866" v="4812" actId="1076"/>
        <pc:sldMkLst>
          <pc:docMk/>
          <pc:sldMk cId="1137065815" sldId="259"/>
        </pc:sldMkLst>
        <pc:spChg chg="mod">
          <ac:chgData name="Tomás Auñón" userId="35f87689e777f7ef" providerId="LiveId" clId="{955B9E37-D11A-48AE-B8AC-7B8FB297F35B}" dt="2025-02-12T12:34:16.866" v="4812" actId="1076"/>
          <ac:spMkLst>
            <pc:docMk/>
            <pc:sldMk cId="1137065815" sldId="259"/>
            <ac:spMk id="2" creationId="{50FF5EFD-0B22-0DD8-E66F-A28D456EEE53}"/>
          </ac:spMkLst>
        </pc:spChg>
        <pc:spChg chg="del">
          <ac:chgData name="Tomás Auñón" userId="35f87689e777f7ef" providerId="LiveId" clId="{955B9E37-D11A-48AE-B8AC-7B8FB297F35B}" dt="2025-02-12T10:27:01.796" v="907"/>
          <ac:spMkLst>
            <pc:docMk/>
            <pc:sldMk cId="1137065815" sldId="259"/>
            <ac:spMk id="3" creationId="{639DEDA6-8659-9A72-5DB9-BD30973DDAB7}"/>
          </ac:spMkLst>
        </pc:spChg>
        <pc:spChg chg="add">
          <ac:chgData name="Tomás Auñón" userId="35f87689e777f7ef" providerId="LiveId" clId="{955B9E37-D11A-48AE-B8AC-7B8FB297F35B}" dt="2025-02-12T10:26:31.857" v="905"/>
          <ac:spMkLst>
            <pc:docMk/>
            <pc:sldMk cId="1137065815" sldId="259"/>
            <ac:spMk id="4" creationId="{D07A3EB4-79F8-65B1-BE3A-4AC3360F943B}"/>
          </ac:spMkLst>
        </pc:spChg>
        <pc:spChg chg="add">
          <ac:chgData name="Tomás Auñón" userId="35f87689e777f7ef" providerId="LiveId" clId="{955B9E37-D11A-48AE-B8AC-7B8FB297F35B}" dt="2025-02-12T10:26:42.434" v="906"/>
          <ac:spMkLst>
            <pc:docMk/>
            <pc:sldMk cId="1137065815" sldId="259"/>
            <ac:spMk id="5" creationId="{2CD8E4E1-3558-30CF-D2BC-0FF329412F38}"/>
          </ac:spMkLst>
        </pc:spChg>
        <pc:spChg chg="add del mod">
          <ac:chgData name="Tomás Auñón" userId="35f87689e777f7ef" providerId="LiveId" clId="{955B9E37-D11A-48AE-B8AC-7B8FB297F35B}" dt="2025-02-12T10:27:09.082" v="911"/>
          <ac:spMkLst>
            <pc:docMk/>
            <pc:sldMk cId="1137065815" sldId="259"/>
            <ac:spMk id="9" creationId="{CD4475E6-14AE-28D5-B906-FDB1FBE08C9B}"/>
          </ac:spMkLst>
        </pc:spChg>
        <pc:spChg chg="add del mod">
          <ac:chgData name="Tomás Auñón" userId="35f87689e777f7ef" providerId="LiveId" clId="{955B9E37-D11A-48AE-B8AC-7B8FB297F35B}" dt="2025-02-12T10:33:23.217" v="993" actId="26606"/>
          <ac:spMkLst>
            <pc:docMk/>
            <pc:sldMk cId="1137065815" sldId="259"/>
            <ac:spMk id="28" creationId="{0A1ED9AD-B4DC-2B31-9B6D-C86C48EB513B}"/>
          </ac:spMkLst>
        </pc:spChg>
        <pc:grpChg chg="add del">
          <ac:chgData name="Tomás Auñón" userId="35f87689e777f7ef" providerId="LiveId" clId="{955B9E37-D11A-48AE-B8AC-7B8FB297F35B}" dt="2025-02-12T10:33:23.217" v="993" actId="26606"/>
          <ac:grpSpMkLst>
            <pc:docMk/>
            <pc:sldMk cId="1137065815" sldId="259"/>
            <ac:grpSpMk id="16" creationId="{4815A7B4-532E-48C9-AC24-D78ACF3339DB}"/>
          </ac:grpSpMkLst>
        </pc:grpChg>
        <pc:grpChg chg="add">
          <ac:chgData name="Tomás Auñón" userId="35f87689e777f7ef" providerId="LiveId" clId="{955B9E37-D11A-48AE-B8AC-7B8FB297F35B}" dt="2025-02-12T10:33:23.217" v="993" actId="26606"/>
          <ac:grpSpMkLst>
            <pc:docMk/>
            <pc:sldMk cId="1137065815" sldId="259"/>
            <ac:grpSpMk id="34" creationId="{4815A7B4-532E-48C9-AC24-D78ACF3339DB}"/>
          </ac:grpSpMkLst>
        </pc:grpChg>
        <pc:picChg chg="add del mod">
          <ac:chgData name="Tomás Auñón" userId="35f87689e777f7ef" providerId="LiveId" clId="{955B9E37-D11A-48AE-B8AC-7B8FB297F35B}" dt="2025-02-12T10:27:03.779" v="910" actId="478"/>
          <ac:picMkLst>
            <pc:docMk/>
            <pc:sldMk cId="1137065815" sldId="259"/>
            <ac:picMk id="7" creationId="{5A04DD11-DCC7-683E-3CBC-44A0C670A76D}"/>
          </ac:picMkLst>
        </pc:picChg>
        <pc:picChg chg="add del mod">
          <ac:chgData name="Tomás Auñón" userId="35f87689e777f7ef" providerId="LiveId" clId="{955B9E37-D11A-48AE-B8AC-7B8FB297F35B}" dt="2025-02-12T10:33:08.219" v="989" actId="21"/>
          <ac:picMkLst>
            <pc:docMk/>
            <pc:sldMk cId="1137065815" sldId="259"/>
            <ac:picMk id="11" creationId="{05B3BC23-B112-66F7-E2D5-D8A2EA2C71C9}"/>
          </ac:picMkLst>
        </pc:picChg>
        <pc:picChg chg="add del mod">
          <ac:chgData name="Tomás Auñón" userId="35f87689e777f7ef" providerId="LiveId" clId="{955B9E37-D11A-48AE-B8AC-7B8FB297F35B}" dt="2025-02-12T10:32:47.285" v="984"/>
          <ac:picMkLst>
            <pc:docMk/>
            <pc:sldMk cId="1137065815" sldId="259"/>
            <ac:picMk id="13" creationId="{1BA95074-59BE-5276-0F95-C84BF5336AFE}"/>
          </ac:picMkLst>
        </pc:picChg>
        <pc:picChg chg="add mod">
          <ac:chgData name="Tomás Auñón" userId="35f87689e777f7ef" providerId="LiveId" clId="{955B9E37-D11A-48AE-B8AC-7B8FB297F35B}" dt="2025-02-12T10:32:44.587" v="976"/>
          <ac:picMkLst>
            <pc:docMk/>
            <pc:sldMk cId="1137065815" sldId="259"/>
            <ac:picMk id="15" creationId="{F19DC087-390C-69CF-7801-4E7B95C7D150}"/>
          </ac:picMkLst>
        </pc:picChg>
        <pc:picChg chg="add mod">
          <ac:chgData name="Tomás Auñón" userId="35f87689e777f7ef" providerId="LiveId" clId="{955B9E37-D11A-48AE-B8AC-7B8FB297F35B}" dt="2025-02-12T10:33:23.217" v="993" actId="26606"/>
          <ac:picMkLst>
            <pc:docMk/>
            <pc:sldMk cId="1137065815" sldId="259"/>
            <ac:picMk id="29" creationId="{05B3BC23-B112-66F7-E2D5-D8A2EA2C71C9}"/>
          </ac:picMkLst>
        </pc:picChg>
        <pc:picChg chg="add">
          <ac:chgData name="Tomás Auñón" userId="35f87689e777f7ef" providerId="LiveId" clId="{955B9E37-D11A-48AE-B8AC-7B8FB297F35B}" dt="2025-02-12T10:31:02.194" v="938"/>
          <ac:picMkLst>
            <pc:docMk/>
            <pc:sldMk cId="1137065815" sldId="259"/>
            <ac:picMk id="3078" creationId="{AEB87F45-9803-DAB7-3421-D826E9BC00CC}"/>
          </ac:picMkLst>
        </pc:picChg>
      </pc:sldChg>
      <pc:sldChg chg="addSp delSp modSp new mod setBg">
        <pc:chgData name="Tomás Auñón" userId="35f87689e777f7ef" providerId="LiveId" clId="{955B9E37-D11A-48AE-B8AC-7B8FB297F35B}" dt="2025-02-12T10:34:08.541" v="1005" actId="1076"/>
        <pc:sldMkLst>
          <pc:docMk/>
          <pc:sldMk cId="2468111008" sldId="260"/>
        </pc:sldMkLst>
        <pc:spChg chg="del">
          <ac:chgData name="Tomás Auñón" userId="35f87689e777f7ef" providerId="LiveId" clId="{955B9E37-D11A-48AE-B8AC-7B8FB297F35B}" dt="2025-02-12T10:28:32.911" v="922" actId="478"/>
          <ac:spMkLst>
            <pc:docMk/>
            <pc:sldMk cId="2468111008" sldId="260"/>
            <ac:spMk id="2" creationId="{F2A9D5A1-A6B4-9A74-8B32-BB0A1A33AF3F}"/>
          </ac:spMkLst>
        </pc:spChg>
        <pc:spChg chg="del">
          <ac:chgData name="Tomás Auñón" userId="35f87689e777f7ef" providerId="LiveId" clId="{955B9E37-D11A-48AE-B8AC-7B8FB297F35B}" dt="2025-02-12T10:28:32.005" v="921" actId="478"/>
          <ac:spMkLst>
            <pc:docMk/>
            <pc:sldMk cId="2468111008" sldId="260"/>
            <ac:spMk id="3" creationId="{C5F66CE0-D982-63FF-CAE0-31022CB036B5}"/>
          </ac:spMkLst>
        </pc:spChg>
        <pc:grpChg chg="add">
          <ac:chgData name="Tomás Auñón" userId="35f87689e777f7ef" providerId="LiveId" clId="{955B9E37-D11A-48AE-B8AC-7B8FB297F35B}" dt="2025-02-12T10:30:32.827" v="934" actId="26606"/>
          <ac:grpSpMkLst>
            <pc:docMk/>
            <pc:sldMk cId="2468111008" sldId="260"/>
            <ac:grpSpMk id="10" creationId="{DDE8DE2B-61C1-46D5-BEB8-521321C182C4}"/>
          </ac:grpSpMkLst>
        </pc:grpChg>
        <pc:picChg chg="add del mod">
          <ac:chgData name="Tomás Auñón" userId="35f87689e777f7ef" providerId="LiveId" clId="{955B9E37-D11A-48AE-B8AC-7B8FB297F35B}" dt="2025-02-12T10:30:35.489" v="935" actId="478"/>
          <ac:picMkLst>
            <pc:docMk/>
            <pc:sldMk cId="2468111008" sldId="260"/>
            <ac:picMk id="5" creationId="{FC989BFD-869E-6A27-FC25-3B374B239028}"/>
          </ac:picMkLst>
        </pc:picChg>
        <pc:picChg chg="add mod">
          <ac:chgData name="Tomás Auñón" userId="35f87689e777f7ef" providerId="LiveId" clId="{955B9E37-D11A-48AE-B8AC-7B8FB297F35B}" dt="2025-02-12T10:34:08.541" v="1005" actId="1076"/>
          <ac:picMkLst>
            <pc:docMk/>
            <pc:sldMk cId="2468111008" sldId="260"/>
            <ac:picMk id="7" creationId="{EA3B1DBF-4A4A-578F-608C-D31010374631}"/>
          </ac:picMkLst>
        </pc:picChg>
        <pc:picChg chg="add del mod">
          <ac:chgData name="Tomás Auñón" userId="35f87689e777f7ef" providerId="LiveId" clId="{955B9E37-D11A-48AE-B8AC-7B8FB297F35B}" dt="2025-02-12T10:30:16.510" v="929" actId="478"/>
          <ac:picMkLst>
            <pc:docMk/>
            <pc:sldMk cId="2468111008" sldId="260"/>
            <ac:picMk id="5122" creationId="{42CB7635-7DC6-4E30-38E4-0CE8991255B1}"/>
          </ac:picMkLst>
        </pc:picChg>
      </pc:sldChg>
      <pc:sldChg chg="addSp delSp modSp new mod setBg">
        <pc:chgData name="Tomás Auñón" userId="35f87689e777f7ef" providerId="LiveId" clId="{955B9E37-D11A-48AE-B8AC-7B8FB297F35B}" dt="2025-02-12T12:45:41.861" v="4853" actId="20577"/>
        <pc:sldMkLst>
          <pc:docMk/>
          <pc:sldMk cId="1640714113" sldId="261"/>
        </pc:sldMkLst>
        <pc:spChg chg="mod">
          <ac:chgData name="Tomás Auñón" userId="35f87689e777f7ef" providerId="LiveId" clId="{955B9E37-D11A-48AE-B8AC-7B8FB297F35B}" dt="2025-02-12T12:45:41.861" v="4853" actId="20577"/>
          <ac:spMkLst>
            <pc:docMk/>
            <pc:sldMk cId="1640714113" sldId="261"/>
            <ac:spMk id="2" creationId="{FAE48F6D-2947-0E2E-EAAC-36C17D8BA2EA}"/>
          </ac:spMkLst>
        </pc:spChg>
        <pc:spChg chg="mod">
          <ac:chgData name="Tomás Auñón" userId="35f87689e777f7ef" providerId="LiveId" clId="{955B9E37-D11A-48AE-B8AC-7B8FB297F35B}" dt="2025-02-12T10:50:20.861" v="1320" actId="1076"/>
          <ac:spMkLst>
            <pc:docMk/>
            <pc:sldMk cId="1640714113" sldId="261"/>
            <ac:spMk id="3" creationId="{0BA01A27-1E61-0022-4023-05A5F7CAE1C0}"/>
          </ac:spMkLst>
        </pc:spChg>
        <pc:spChg chg="add mod">
          <ac:chgData name="Tomás Auñón" userId="35f87689e777f7ef" providerId="LiveId" clId="{955B9E37-D11A-48AE-B8AC-7B8FB297F35B}" dt="2025-02-12T11:12:21.308" v="2271" actId="5793"/>
          <ac:spMkLst>
            <pc:docMk/>
            <pc:sldMk cId="1640714113" sldId="261"/>
            <ac:spMk id="4" creationId="{50D7CF66-B884-605A-9F9B-5600288E64D8}"/>
          </ac:spMkLst>
        </pc:spChg>
        <pc:spChg chg="add mod">
          <ac:chgData name="Tomás Auñón" userId="35f87689e777f7ef" providerId="LiveId" clId="{955B9E37-D11A-48AE-B8AC-7B8FB297F35B}" dt="2025-02-12T10:48:38.271" v="1290" actId="1076"/>
          <ac:spMkLst>
            <pc:docMk/>
            <pc:sldMk cId="1640714113" sldId="261"/>
            <ac:spMk id="7" creationId="{F05D34E5-10FB-3FB7-D775-B5FA85161F07}"/>
          </ac:spMkLst>
        </pc:spChg>
        <pc:spChg chg="add del mod">
          <ac:chgData name="Tomás Auñón" userId="35f87689e777f7ef" providerId="LiveId" clId="{955B9E37-D11A-48AE-B8AC-7B8FB297F35B}" dt="2025-02-12T10:50:08.070" v="1318" actId="478"/>
          <ac:spMkLst>
            <pc:docMk/>
            <pc:sldMk cId="1640714113" sldId="261"/>
            <ac:spMk id="8" creationId="{B76FDCF2-C17B-9CA9-71CC-F7C776EF4B5C}"/>
          </ac:spMkLst>
        </pc:spChg>
        <pc:spChg chg="add del">
          <ac:chgData name="Tomás Auñón" userId="35f87689e777f7ef" providerId="LiveId" clId="{955B9E37-D11A-48AE-B8AC-7B8FB297F35B}" dt="2025-02-12T10:41:26.568" v="1092" actId="26606"/>
          <ac:spMkLst>
            <pc:docMk/>
            <pc:sldMk cId="1640714113" sldId="261"/>
            <ac:spMk id="13" creationId="{3F088236-D655-4F88-B238-E16762358025}"/>
          </ac:spMkLst>
        </pc:spChg>
        <pc:spChg chg="add del">
          <ac:chgData name="Tomás Auñón" userId="35f87689e777f7ef" providerId="LiveId" clId="{955B9E37-D11A-48AE-B8AC-7B8FB297F35B}" dt="2025-02-12T10:41:26.568" v="1092" actId="26606"/>
          <ac:spMkLst>
            <pc:docMk/>
            <pc:sldMk cId="1640714113" sldId="261"/>
            <ac:spMk id="15" creationId="{3DAC0C92-199E-475C-9390-119A9B027276}"/>
          </ac:spMkLst>
        </pc:spChg>
        <pc:spChg chg="add del">
          <ac:chgData name="Tomás Auñón" userId="35f87689e777f7ef" providerId="LiveId" clId="{955B9E37-D11A-48AE-B8AC-7B8FB297F35B}" dt="2025-02-12T10:41:26.568" v="1092" actId="26606"/>
          <ac:spMkLst>
            <pc:docMk/>
            <pc:sldMk cId="1640714113" sldId="261"/>
            <ac:spMk id="17" creationId="{C4CFB339-0ED8-4FE2-9EF1-6D1375B8499B}"/>
          </ac:spMkLst>
        </pc:spChg>
        <pc:spChg chg="add del">
          <ac:chgData name="Tomás Auñón" userId="35f87689e777f7ef" providerId="LiveId" clId="{955B9E37-D11A-48AE-B8AC-7B8FB297F35B}" dt="2025-02-12T10:41:26.568" v="1092" actId="26606"/>
          <ac:spMkLst>
            <pc:docMk/>
            <pc:sldMk cId="1640714113" sldId="261"/>
            <ac:spMk id="19" creationId="{31896C80-2069-4431-9C19-83B913734490}"/>
          </ac:spMkLst>
        </pc:spChg>
        <pc:spChg chg="add del">
          <ac:chgData name="Tomás Auñón" userId="35f87689e777f7ef" providerId="LiveId" clId="{955B9E37-D11A-48AE-B8AC-7B8FB297F35B}" dt="2025-02-12T10:41:26.568" v="1092" actId="26606"/>
          <ac:spMkLst>
            <pc:docMk/>
            <pc:sldMk cId="1640714113" sldId="261"/>
            <ac:spMk id="21" creationId="{BF120A21-0841-4823-B0C4-28AEBCEF9B78}"/>
          </ac:spMkLst>
        </pc:spChg>
        <pc:spChg chg="add del">
          <ac:chgData name="Tomás Auñón" userId="35f87689e777f7ef" providerId="LiveId" clId="{955B9E37-D11A-48AE-B8AC-7B8FB297F35B}" dt="2025-02-12T10:41:26.568" v="1092" actId="26606"/>
          <ac:spMkLst>
            <pc:docMk/>
            <pc:sldMk cId="1640714113" sldId="261"/>
            <ac:spMk id="23" creationId="{DBB05BAE-BBD3-4289-899F-A6851503C6B0}"/>
          </ac:spMkLst>
        </pc:spChg>
        <pc:spChg chg="add del">
          <ac:chgData name="Tomás Auñón" userId="35f87689e777f7ef" providerId="LiveId" clId="{955B9E37-D11A-48AE-B8AC-7B8FB297F35B}" dt="2025-02-12T10:41:26.568" v="1092" actId="26606"/>
          <ac:spMkLst>
            <pc:docMk/>
            <pc:sldMk cId="1640714113" sldId="261"/>
            <ac:spMk id="25" creationId="{9874D11C-36F5-4BBE-A490-019A54E953B0}"/>
          </ac:spMkLst>
        </pc:spChg>
        <pc:picChg chg="mod">
          <ac:chgData name="Tomás Auñón" userId="35f87689e777f7ef" providerId="LiveId" clId="{955B9E37-D11A-48AE-B8AC-7B8FB297F35B}" dt="2025-02-12T11:06:56.863" v="2200" actId="1076"/>
          <ac:picMkLst>
            <pc:docMk/>
            <pc:sldMk cId="1640714113" sldId="261"/>
            <ac:picMk id="5" creationId="{AF9CE8B9-FA1F-787A-0478-0777B54674C7}"/>
          </ac:picMkLst>
        </pc:picChg>
        <pc:picChg chg="add del">
          <ac:chgData name="Tomás Auñón" userId="35f87689e777f7ef" providerId="LiveId" clId="{955B9E37-D11A-48AE-B8AC-7B8FB297F35B}" dt="2025-02-12T10:41:26.568" v="1092" actId="26606"/>
          <ac:picMkLst>
            <pc:docMk/>
            <pc:sldMk cId="1640714113" sldId="261"/>
            <ac:picMk id="5" creationId="{CD93F25F-9082-2846-0BBE-EB559DD99D1D}"/>
          </ac:picMkLst>
        </pc:picChg>
        <pc:picChg chg="mod ord modCrop">
          <ac:chgData name="Tomás Auñón" userId="35f87689e777f7ef" providerId="LiveId" clId="{955B9E37-D11A-48AE-B8AC-7B8FB297F35B}" dt="2025-02-12T11:13:31.491" v="2272" actId="1076"/>
          <ac:picMkLst>
            <pc:docMk/>
            <pc:sldMk cId="1640714113" sldId="261"/>
            <ac:picMk id="8" creationId="{E4EE3801-B1D5-CB24-2A47-E7EE7A332C62}"/>
          </ac:picMkLst>
        </pc:picChg>
        <pc:picChg chg="add mod modCrop">
          <ac:chgData name="Tomás Auñón" userId="35f87689e777f7ef" providerId="LiveId" clId="{955B9E37-D11A-48AE-B8AC-7B8FB297F35B}" dt="2025-02-12T11:11:30.233" v="2261" actId="1076"/>
          <ac:picMkLst>
            <pc:docMk/>
            <pc:sldMk cId="1640714113" sldId="261"/>
            <ac:picMk id="9" creationId="{859271BE-DE06-47FB-9867-BBA5C26B912B}"/>
          </ac:picMkLst>
        </pc:picChg>
        <pc:picChg chg="add mod modCrop">
          <ac:chgData name="Tomás Auñón" userId="35f87689e777f7ef" providerId="LiveId" clId="{955B9E37-D11A-48AE-B8AC-7B8FB297F35B}" dt="2025-02-12T11:11:15.471" v="2259" actId="1076"/>
          <ac:picMkLst>
            <pc:docMk/>
            <pc:sldMk cId="1640714113" sldId="261"/>
            <ac:picMk id="10" creationId="{31A4E9DA-235F-4531-AF0E-D81980E5C844}"/>
          </ac:picMkLst>
        </pc:picChg>
      </pc:sldChg>
      <pc:sldChg chg="addSp delSp modSp new mod">
        <pc:chgData name="Tomás Auñón" userId="35f87689e777f7ef" providerId="LiveId" clId="{955B9E37-D11A-48AE-B8AC-7B8FB297F35B}" dt="2025-02-12T10:57:52.144" v="1517" actId="1076"/>
        <pc:sldMkLst>
          <pc:docMk/>
          <pc:sldMk cId="355965835" sldId="262"/>
        </pc:sldMkLst>
        <pc:spChg chg="del">
          <ac:chgData name="Tomás Auñón" userId="35f87689e777f7ef" providerId="LiveId" clId="{955B9E37-D11A-48AE-B8AC-7B8FB297F35B}" dt="2025-02-12T10:54:42.347" v="1338" actId="478"/>
          <ac:spMkLst>
            <pc:docMk/>
            <pc:sldMk cId="355965835" sldId="262"/>
            <ac:spMk id="2" creationId="{B4EE2C60-A799-5794-5D17-207485B88534}"/>
          </ac:spMkLst>
        </pc:spChg>
        <pc:spChg chg="mod">
          <ac:chgData name="Tomás Auñón" userId="35f87689e777f7ef" providerId="LiveId" clId="{955B9E37-D11A-48AE-B8AC-7B8FB297F35B}" dt="2025-02-12T10:55:25.194" v="1400" actId="14100"/>
          <ac:spMkLst>
            <pc:docMk/>
            <pc:sldMk cId="355965835" sldId="262"/>
            <ac:spMk id="3" creationId="{E14E478C-81E7-0933-88F0-A5F7207D41CB}"/>
          </ac:spMkLst>
        </pc:spChg>
        <pc:spChg chg="add mod">
          <ac:chgData name="Tomás Auñón" userId="35f87689e777f7ef" providerId="LiveId" clId="{955B9E37-D11A-48AE-B8AC-7B8FB297F35B}" dt="2025-02-12T10:55:33.937" v="1408" actId="20577"/>
          <ac:spMkLst>
            <pc:docMk/>
            <pc:sldMk cId="355965835" sldId="262"/>
            <ac:spMk id="4" creationId="{9F35A994-5215-2EEC-C92D-D188DA262685}"/>
          </ac:spMkLst>
        </pc:spChg>
        <pc:spChg chg="add mod">
          <ac:chgData name="Tomás Auñón" userId="35f87689e777f7ef" providerId="LiveId" clId="{955B9E37-D11A-48AE-B8AC-7B8FB297F35B}" dt="2025-02-12T10:57:41.639" v="1513" actId="14100"/>
          <ac:spMkLst>
            <pc:docMk/>
            <pc:sldMk cId="355965835" sldId="262"/>
            <ac:spMk id="6" creationId="{3E6055B3-58A0-4A48-C97C-F73F205B7AA4}"/>
          </ac:spMkLst>
        </pc:spChg>
        <pc:picChg chg="mod modCrop">
          <ac:chgData name="Tomás Auñón" userId="35f87689e777f7ef" providerId="LiveId" clId="{955B9E37-D11A-48AE-B8AC-7B8FB297F35B}" dt="2025-02-12T10:56:23.785" v="1415" actId="732"/>
          <ac:picMkLst>
            <pc:docMk/>
            <pc:sldMk cId="355965835" sldId="262"/>
            <ac:picMk id="5" creationId="{FF06BBA3-4F64-C04E-5123-786F8E9330D7}"/>
          </ac:picMkLst>
        </pc:picChg>
        <pc:picChg chg="add mod">
          <ac:chgData name="Tomás Auñón" userId="35f87689e777f7ef" providerId="LiveId" clId="{955B9E37-D11A-48AE-B8AC-7B8FB297F35B}" dt="2025-02-12T10:57:52.144" v="1517" actId="1076"/>
          <ac:picMkLst>
            <pc:docMk/>
            <pc:sldMk cId="355965835" sldId="262"/>
            <ac:picMk id="6146" creationId="{383510EA-2CF0-01FB-76BC-B4F69283DA5E}"/>
          </ac:picMkLst>
        </pc:picChg>
      </pc:sldChg>
      <pc:sldChg chg="addSp delSp modSp new del mod">
        <pc:chgData name="Tomás Auñón" userId="35f87689e777f7ef" providerId="LiveId" clId="{955B9E37-D11A-48AE-B8AC-7B8FB297F35B}" dt="2025-02-12T12:03:51.342" v="3736" actId="47"/>
        <pc:sldMkLst>
          <pc:docMk/>
          <pc:sldMk cId="1852309525" sldId="263"/>
        </pc:sldMkLst>
        <pc:spChg chg="add mod">
          <ac:chgData name="Tomás Auñón" userId="35f87689e777f7ef" providerId="LiveId" clId="{955B9E37-D11A-48AE-B8AC-7B8FB297F35B}" dt="2025-02-12T11:08:31.286" v="2216" actId="21"/>
          <ac:spMkLst>
            <pc:docMk/>
            <pc:sldMk cId="1852309525" sldId="263"/>
            <ac:spMk id="6" creationId="{661A4817-4BD6-9063-A8F8-366B064A4409}"/>
          </ac:spMkLst>
        </pc:spChg>
        <pc:picChg chg="del">
          <ac:chgData name="Tomás Auñón" userId="35f87689e777f7ef" providerId="LiveId" clId="{955B9E37-D11A-48AE-B8AC-7B8FB297F35B}" dt="2025-02-12T11:08:31.286" v="2216" actId="21"/>
          <ac:picMkLst>
            <pc:docMk/>
            <pc:sldMk cId="1852309525" sldId="263"/>
            <ac:picMk id="4" creationId="{85E725DF-B6AB-ACA9-CD08-6A5B8B05332F}"/>
          </ac:picMkLst>
        </pc:picChg>
      </pc:sldChg>
      <pc:sldChg chg="addSp delSp modSp add mod">
        <pc:chgData name="Tomás Auñón" userId="35f87689e777f7ef" providerId="LiveId" clId="{955B9E37-D11A-48AE-B8AC-7B8FB297F35B}" dt="2025-02-12T11:14:09.985" v="2278" actId="1076"/>
        <pc:sldMkLst>
          <pc:docMk/>
          <pc:sldMk cId="886510849" sldId="264"/>
        </pc:sldMkLst>
        <pc:spChg chg="mod">
          <ac:chgData name="Tomás Auñón" userId="35f87689e777f7ef" providerId="LiveId" clId="{955B9E37-D11A-48AE-B8AC-7B8FB297F35B}" dt="2025-02-12T10:58:37.809" v="1537" actId="20577"/>
          <ac:spMkLst>
            <pc:docMk/>
            <pc:sldMk cId="886510849" sldId="264"/>
            <ac:spMk id="3" creationId="{D112CD62-0811-7844-3759-0E91A3C89020}"/>
          </ac:spMkLst>
        </pc:spChg>
        <pc:spChg chg="mod">
          <ac:chgData name="Tomás Auñón" userId="35f87689e777f7ef" providerId="LiveId" clId="{955B9E37-D11A-48AE-B8AC-7B8FB297F35B}" dt="2025-02-12T11:09:14.286" v="2242" actId="20577"/>
          <ac:spMkLst>
            <pc:docMk/>
            <pc:sldMk cId="886510849" sldId="264"/>
            <ac:spMk id="6" creationId="{242FA4F1-330E-2191-8733-82C109B6B3C7}"/>
          </ac:spMkLst>
        </pc:spChg>
        <pc:picChg chg="add mod modCrop">
          <ac:chgData name="Tomás Auñón" userId="35f87689e777f7ef" providerId="LiveId" clId="{955B9E37-D11A-48AE-B8AC-7B8FB297F35B}" dt="2025-02-12T10:59:21.553" v="1549" actId="732"/>
          <ac:picMkLst>
            <pc:docMk/>
            <pc:sldMk cId="886510849" sldId="264"/>
            <ac:picMk id="2" creationId="{E1414736-36DF-4439-AF74-538024E93E5B}"/>
          </ac:picMkLst>
        </pc:picChg>
        <pc:picChg chg="del">
          <ac:chgData name="Tomás Auñón" userId="35f87689e777f7ef" providerId="LiveId" clId="{955B9E37-D11A-48AE-B8AC-7B8FB297F35B}" dt="2025-02-12T10:58:41.706" v="1539" actId="478"/>
          <ac:picMkLst>
            <pc:docMk/>
            <pc:sldMk cId="886510849" sldId="264"/>
            <ac:picMk id="5" creationId="{83AD0D0F-66AA-0B72-BA13-05DAF4BE70EB}"/>
          </ac:picMkLst>
        </pc:picChg>
        <pc:picChg chg="add mod">
          <ac:chgData name="Tomás Auñón" userId="35f87689e777f7ef" providerId="LiveId" clId="{955B9E37-D11A-48AE-B8AC-7B8FB297F35B}" dt="2025-02-12T11:14:06.081" v="2277" actId="1076"/>
          <ac:picMkLst>
            <pc:docMk/>
            <pc:sldMk cId="886510849" sldId="264"/>
            <ac:picMk id="7" creationId="{FCB26517-5E7D-403C-9BEA-EECB09F72D86}"/>
          </ac:picMkLst>
        </pc:picChg>
        <pc:picChg chg="add mod">
          <ac:chgData name="Tomás Auñón" userId="35f87689e777f7ef" providerId="LiveId" clId="{955B9E37-D11A-48AE-B8AC-7B8FB297F35B}" dt="2025-02-12T11:14:09.985" v="2278" actId="1076"/>
          <ac:picMkLst>
            <pc:docMk/>
            <pc:sldMk cId="886510849" sldId="264"/>
            <ac:picMk id="8" creationId="{85E725DF-B6AB-ACA9-CD08-6A5B8B05332F}"/>
          </ac:picMkLst>
        </pc:picChg>
        <pc:picChg chg="del">
          <ac:chgData name="Tomás Auñón" userId="35f87689e777f7ef" providerId="LiveId" clId="{955B9E37-D11A-48AE-B8AC-7B8FB297F35B}" dt="2025-02-12T10:58:40.809" v="1538" actId="478"/>
          <ac:picMkLst>
            <pc:docMk/>
            <pc:sldMk cId="886510849" sldId="264"/>
            <ac:picMk id="6146" creationId="{F8EE0921-35CA-7D9F-FA03-6BAD78212E9E}"/>
          </ac:picMkLst>
        </pc:picChg>
      </pc:sldChg>
      <pc:sldChg chg="addSp delSp modSp add mod">
        <pc:chgData name="Tomás Auñón" userId="35f87689e777f7ef" providerId="LiveId" clId="{955B9E37-D11A-48AE-B8AC-7B8FB297F35B}" dt="2025-02-12T12:40:38.727" v="4827" actId="1076"/>
        <pc:sldMkLst>
          <pc:docMk/>
          <pc:sldMk cId="3798098778" sldId="265"/>
        </pc:sldMkLst>
        <pc:spChg chg="mod">
          <ac:chgData name="Tomás Auñón" userId="35f87689e777f7ef" providerId="LiveId" clId="{955B9E37-D11A-48AE-B8AC-7B8FB297F35B}" dt="2025-02-12T11:05:34.935" v="2199" actId="1076"/>
          <ac:spMkLst>
            <pc:docMk/>
            <pc:sldMk cId="3798098778" sldId="265"/>
            <ac:spMk id="6" creationId="{220D98BD-BA66-5FFE-1675-6151B4DAEB6B}"/>
          </ac:spMkLst>
        </pc:spChg>
        <pc:picChg chg="del">
          <ac:chgData name="Tomás Auñón" userId="35f87689e777f7ef" providerId="LiveId" clId="{955B9E37-D11A-48AE-B8AC-7B8FB297F35B}" dt="2025-02-12T11:02:53.093" v="1979" actId="478"/>
          <ac:picMkLst>
            <pc:docMk/>
            <pc:sldMk cId="3798098778" sldId="265"/>
            <ac:picMk id="2" creationId="{92697DE7-7E18-AFD5-74BC-D00DA1788F03}"/>
          </ac:picMkLst>
        </pc:picChg>
        <pc:picChg chg="del">
          <ac:chgData name="Tomás Auñón" userId="35f87689e777f7ef" providerId="LiveId" clId="{955B9E37-D11A-48AE-B8AC-7B8FB297F35B}" dt="2025-02-12T11:02:53.674" v="1980" actId="478"/>
          <ac:picMkLst>
            <pc:docMk/>
            <pc:sldMk cId="3798098778" sldId="265"/>
            <ac:picMk id="7" creationId="{2918E818-0042-FFBF-D7DB-7861F588AE7B}"/>
          </ac:picMkLst>
        </pc:picChg>
        <pc:picChg chg="add mod modCrop">
          <ac:chgData name="Tomás Auñón" userId="35f87689e777f7ef" providerId="LiveId" clId="{955B9E37-D11A-48AE-B8AC-7B8FB297F35B}" dt="2025-02-12T11:03:46.382" v="1991" actId="1076"/>
          <ac:picMkLst>
            <pc:docMk/>
            <pc:sldMk cId="3798098778" sldId="265"/>
            <ac:picMk id="8" creationId="{6BD01EE4-15A3-BA03-5AA7-8ED7E45185DF}"/>
          </ac:picMkLst>
        </pc:picChg>
        <pc:picChg chg="add mod modCrop">
          <ac:chgData name="Tomás Auñón" userId="35f87689e777f7ef" providerId="LiveId" clId="{955B9E37-D11A-48AE-B8AC-7B8FB297F35B}" dt="2025-02-12T12:40:22.235" v="4825" actId="14100"/>
          <ac:picMkLst>
            <pc:docMk/>
            <pc:sldMk cId="3798098778" sldId="265"/>
            <ac:picMk id="10" creationId="{7A89AAF6-0C9C-1FE9-FA44-0A2824EF54CD}"/>
          </ac:picMkLst>
        </pc:picChg>
        <pc:picChg chg="add mod modCrop">
          <ac:chgData name="Tomás Auñón" userId="35f87689e777f7ef" providerId="LiveId" clId="{955B9E37-D11A-48AE-B8AC-7B8FB297F35B}" dt="2025-02-12T12:40:38.727" v="4827" actId="1076"/>
          <ac:picMkLst>
            <pc:docMk/>
            <pc:sldMk cId="3798098778" sldId="265"/>
            <ac:picMk id="12" creationId="{A3CE4C86-DC0E-F110-DDB4-BBA4CD146CBB}"/>
          </ac:picMkLst>
        </pc:picChg>
      </pc:sldChg>
      <pc:sldChg chg="addSp delSp modSp add mod ord">
        <pc:chgData name="Tomás Auñón" userId="35f87689e777f7ef" providerId="LiveId" clId="{955B9E37-D11A-48AE-B8AC-7B8FB297F35B}" dt="2025-02-12T11:35:36.905" v="3000" actId="20577"/>
        <pc:sldMkLst>
          <pc:docMk/>
          <pc:sldMk cId="3081940263" sldId="266"/>
        </pc:sldMkLst>
        <pc:spChg chg="mod">
          <ac:chgData name="Tomás Auñón" userId="35f87689e777f7ef" providerId="LiveId" clId="{955B9E37-D11A-48AE-B8AC-7B8FB297F35B}" dt="2025-02-12T11:16:31.181" v="2300" actId="20577"/>
          <ac:spMkLst>
            <pc:docMk/>
            <pc:sldMk cId="3081940263" sldId="266"/>
            <ac:spMk id="2" creationId="{2D9D0996-B496-EE6C-2471-ADA07DC21F8A}"/>
          </ac:spMkLst>
        </pc:spChg>
        <pc:spChg chg="del">
          <ac:chgData name="Tomás Auñón" userId="35f87689e777f7ef" providerId="LiveId" clId="{955B9E37-D11A-48AE-B8AC-7B8FB297F35B}" dt="2025-02-12T11:16:35.587" v="2301" actId="478"/>
          <ac:spMkLst>
            <pc:docMk/>
            <pc:sldMk cId="3081940263" sldId="266"/>
            <ac:spMk id="3" creationId="{91B7ABF9-7CD4-3B2A-D0C9-C80175DEAA37}"/>
          </ac:spMkLst>
        </pc:spChg>
        <pc:spChg chg="del">
          <ac:chgData name="Tomás Auñón" userId="35f87689e777f7ef" providerId="LiveId" clId="{955B9E37-D11A-48AE-B8AC-7B8FB297F35B}" dt="2025-02-12T11:18:16.582" v="2340" actId="478"/>
          <ac:spMkLst>
            <pc:docMk/>
            <pc:sldMk cId="3081940263" sldId="266"/>
            <ac:spMk id="4" creationId="{4B48D369-DFB4-F754-F388-AD2081EE89A0}"/>
          </ac:spMkLst>
        </pc:spChg>
        <pc:spChg chg="mod">
          <ac:chgData name="Tomás Auñón" userId="35f87689e777f7ef" providerId="LiveId" clId="{955B9E37-D11A-48AE-B8AC-7B8FB297F35B}" dt="2025-02-12T11:35:36.905" v="3000" actId="20577"/>
          <ac:spMkLst>
            <pc:docMk/>
            <pc:sldMk cId="3081940263" sldId="266"/>
            <ac:spMk id="7" creationId="{9E38B6A2-13F1-703D-6BC5-848989B7E6B2}"/>
          </ac:spMkLst>
        </pc:spChg>
        <pc:spChg chg="add del mod">
          <ac:chgData name="Tomás Auñón" userId="35f87689e777f7ef" providerId="LiveId" clId="{955B9E37-D11A-48AE-B8AC-7B8FB297F35B}" dt="2025-02-12T11:25:36.612" v="2735" actId="27636"/>
          <ac:spMkLst>
            <pc:docMk/>
            <pc:sldMk cId="3081940263" sldId="266"/>
            <ac:spMk id="11" creationId="{E16524A2-E337-EEFC-0E7E-449092F50722}"/>
          </ac:spMkLst>
        </pc:spChg>
        <pc:picChg chg="del">
          <ac:chgData name="Tomás Auñón" userId="35f87689e777f7ef" providerId="LiveId" clId="{955B9E37-D11A-48AE-B8AC-7B8FB297F35B}" dt="2025-02-12T11:16:36.260" v="2302" actId="478"/>
          <ac:picMkLst>
            <pc:docMk/>
            <pc:sldMk cId="3081940263" sldId="266"/>
            <ac:picMk id="5" creationId="{54C062C0-B96A-BBDF-87EA-745EBF75A17B}"/>
          </ac:picMkLst>
        </pc:picChg>
        <pc:picChg chg="del">
          <ac:chgData name="Tomás Auñón" userId="35f87689e777f7ef" providerId="LiveId" clId="{955B9E37-D11A-48AE-B8AC-7B8FB297F35B}" dt="2025-02-12T11:17:11.961" v="2307" actId="478"/>
          <ac:picMkLst>
            <pc:docMk/>
            <pc:sldMk cId="3081940263" sldId="266"/>
            <ac:picMk id="8" creationId="{C82A07B7-67B9-FAB8-6DAF-3A4A0EEE05DD}"/>
          </ac:picMkLst>
        </pc:picChg>
        <pc:picChg chg="del">
          <ac:chgData name="Tomás Auñón" userId="35f87689e777f7ef" providerId="LiveId" clId="{955B9E37-D11A-48AE-B8AC-7B8FB297F35B}" dt="2025-02-12T11:17:12.523" v="2308" actId="478"/>
          <ac:picMkLst>
            <pc:docMk/>
            <pc:sldMk cId="3081940263" sldId="266"/>
            <ac:picMk id="9" creationId="{D4EA5C2B-066F-E0C5-FE05-409DA642414F}"/>
          </ac:picMkLst>
        </pc:picChg>
        <pc:picChg chg="del">
          <ac:chgData name="Tomás Auñón" userId="35f87689e777f7ef" providerId="LiveId" clId="{955B9E37-D11A-48AE-B8AC-7B8FB297F35B}" dt="2025-02-12T11:16:36.766" v="2303" actId="478"/>
          <ac:picMkLst>
            <pc:docMk/>
            <pc:sldMk cId="3081940263" sldId="266"/>
            <ac:picMk id="10" creationId="{1EE9C7B3-B3F3-0CB4-42A9-8F56BE625994}"/>
          </ac:picMkLst>
        </pc:picChg>
        <pc:picChg chg="add mod">
          <ac:chgData name="Tomás Auñón" userId="35f87689e777f7ef" providerId="LiveId" clId="{955B9E37-D11A-48AE-B8AC-7B8FB297F35B}" dt="2025-02-12T11:18:04.131" v="2335"/>
          <ac:picMkLst>
            <pc:docMk/>
            <pc:sldMk cId="3081940263" sldId="266"/>
            <ac:picMk id="12" creationId="{F0B4789A-7670-D56F-C9B3-DF4327D008E1}"/>
          </ac:picMkLst>
        </pc:picChg>
        <pc:picChg chg="add mod">
          <ac:chgData name="Tomás Auñón" userId="35f87689e777f7ef" providerId="LiveId" clId="{955B9E37-D11A-48AE-B8AC-7B8FB297F35B}" dt="2025-02-12T11:25:32.325" v="2733" actId="1076"/>
          <ac:picMkLst>
            <pc:docMk/>
            <pc:sldMk cId="3081940263" sldId="266"/>
            <ac:picMk id="13" creationId="{B0B6246C-A0C9-5AA4-5907-0E34207FF4E7}"/>
          </ac:picMkLst>
        </pc:picChg>
      </pc:sldChg>
      <pc:sldChg chg="addSp delSp modSp add mod">
        <pc:chgData name="Tomás Auñón" userId="35f87689e777f7ef" providerId="LiveId" clId="{955B9E37-D11A-48AE-B8AC-7B8FB297F35B}" dt="2025-02-12T11:35:44.762" v="3006" actId="20577"/>
        <pc:sldMkLst>
          <pc:docMk/>
          <pc:sldMk cId="1279823341" sldId="267"/>
        </pc:sldMkLst>
        <pc:spChg chg="mod">
          <ac:chgData name="Tomás Auñón" userId="35f87689e777f7ef" providerId="LiveId" clId="{955B9E37-D11A-48AE-B8AC-7B8FB297F35B}" dt="2025-02-12T11:35:44.762" v="3006" actId="20577"/>
          <ac:spMkLst>
            <pc:docMk/>
            <pc:sldMk cId="1279823341" sldId="267"/>
            <ac:spMk id="7" creationId="{5BD8D2E9-49EA-B905-D7AC-CF11C87D7D30}"/>
          </ac:spMkLst>
        </pc:spChg>
        <pc:spChg chg="mod">
          <ac:chgData name="Tomás Auñón" userId="35f87689e777f7ef" providerId="LiveId" clId="{955B9E37-D11A-48AE-B8AC-7B8FB297F35B}" dt="2025-02-12T11:26:02.296" v="2763" actId="20577"/>
          <ac:spMkLst>
            <pc:docMk/>
            <pc:sldMk cId="1279823341" sldId="267"/>
            <ac:spMk id="11" creationId="{FA2CD88B-2627-1707-8DF0-503988D8137F}"/>
          </ac:spMkLst>
        </pc:spChg>
        <pc:picChg chg="add mod">
          <ac:chgData name="Tomás Auñón" userId="35f87689e777f7ef" providerId="LiveId" clId="{955B9E37-D11A-48AE-B8AC-7B8FB297F35B}" dt="2025-02-12T11:23:36.676" v="2439" actId="1076"/>
          <ac:picMkLst>
            <pc:docMk/>
            <pc:sldMk cId="1279823341" sldId="267"/>
            <ac:picMk id="3" creationId="{ED210DC8-2E0C-3C77-1EC8-56824F9FB867}"/>
          </ac:picMkLst>
        </pc:picChg>
        <pc:picChg chg="add mod">
          <ac:chgData name="Tomás Auñón" userId="35f87689e777f7ef" providerId="LiveId" clId="{955B9E37-D11A-48AE-B8AC-7B8FB297F35B}" dt="2025-02-12T11:24:48.163" v="2667" actId="1076"/>
          <ac:picMkLst>
            <pc:docMk/>
            <pc:sldMk cId="1279823341" sldId="267"/>
            <ac:picMk id="4" creationId="{32D750ED-7615-47BF-67CC-2D1F7F3929D9}"/>
          </ac:picMkLst>
        </pc:picChg>
        <pc:picChg chg="del">
          <ac:chgData name="Tomás Auñón" userId="35f87689e777f7ef" providerId="LiveId" clId="{955B9E37-D11A-48AE-B8AC-7B8FB297F35B}" dt="2025-02-12T11:22:48.352" v="2426" actId="478"/>
          <ac:picMkLst>
            <pc:docMk/>
            <pc:sldMk cId="1279823341" sldId="267"/>
            <ac:picMk id="13" creationId="{0525FE71-150B-E3D0-3791-9F15FAD91A8C}"/>
          </ac:picMkLst>
        </pc:picChg>
      </pc:sldChg>
      <pc:sldChg chg="addSp delSp modSp add mod">
        <pc:chgData name="Tomás Auñón" userId="35f87689e777f7ef" providerId="LiveId" clId="{955B9E37-D11A-48AE-B8AC-7B8FB297F35B}" dt="2025-02-12T11:35:40.877" v="3003" actId="20577"/>
        <pc:sldMkLst>
          <pc:docMk/>
          <pc:sldMk cId="386243467" sldId="268"/>
        </pc:sldMkLst>
        <pc:spChg chg="mod">
          <ac:chgData name="Tomás Auñón" userId="35f87689e777f7ef" providerId="LiveId" clId="{955B9E37-D11A-48AE-B8AC-7B8FB297F35B}" dt="2025-02-12T11:35:40.877" v="3003" actId="20577"/>
          <ac:spMkLst>
            <pc:docMk/>
            <pc:sldMk cId="386243467" sldId="268"/>
            <ac:spMk id="7" creationId="{43754480-6BE0-7EBE-6180-6ACC85C55C95}"/>
          </ac:spMkLst>
        </pc:spChg>
        <pc:spChg chg="del mod">
          <ac:chgData name="Tomás Auñón" userId="35f87689e777f7ef" providerId="LiveId" clId="{955B9E37-D11A-48AE-B8AC-7B8FB297F35B}" dt="2025-02-12T11:21:51.314" v="2410" actId="478"/>
          <ac:spMkLst>
            <pc:docMk/>
            <pc:sldMk cId="386243467" sldId="268"/>
            <ac:spMk id="11" creationId="{A86E4E22-46A1-C9BB-17AC-0AC01288618F}"/>
          </ac:spMkLst>
        </pc:spChg>
        <pc:picChg chg="add mod modCrop">
          <ac:chgData name="Tomás Auñón" userId="35f87689e777f7ef" providerId="LiveId" clId="{955B9E37-D11A-48AE-B8AC-7B8FB297F35B}" dt="2025-02-12T11:22:23.488" v="2420" actId="14100"/>
          <ac:picMkLst>
            <pc:docMk/>
            <pc:sldMk cId="386243467" sldId="268"/>
            <ac:picMk id="3" creationId="{553894AF-93E2-4F59-7F5D-6A33E4491848}"/>
          </ac:picMkLst>
        </pc:picChg>
        <pc:picChg chg="add mod modCrop">
          <ac:chgData name="Tomás Auñón" userId="35f87689e777f7ef" providerId="LiveId" clId="{955B9E37-D11A-48AE-B8AC-7B8FB297F35B}" dt="2025-02-12T11:22:36.081" v="2425" actId="14100"/>
          <ac:picMkLst>
            <pc:docMk/>
            <pc:sldMk cId="386243467" sldId="268"/>
            <ac:picMk id="4" creationId="{4B761AD3-B8C8-684A-9BA2-C94A582A11CB}"/>
          </ac:picMkLst>
        </pc:picChg>
        <pc:picChg chg="del">
          <ac:chgData name="Tomás Auñón" userId="35f87689e777f7ef" providerId="LiveId" clId="{955B9E37-D11A-48AE-B8AC-7B8FB297F35B}" dt="2025-02-12T11:21:30.379" v="2405" actId="478"/>
          <ac:picMkLst>
            <pc:docMk/>
            <pc:sldMk cId="386243467" sldId="268"/>
            <ac:picMk id="13" creationId="{24C530A4-10C5-8563-6B2C-389231F5EEB6}"/>
          </ac:picMkLst>
        </pc:picChg>
      </pc:sldChg>
      <pc:sldChg chg="addSp delSp modSp add mod">
        <pc:chgData name="Tomás Auñón" userId="35f87689e777f7ef" providerId="LiveId" clId="{955B9E37-D11A-48AE-B8AC-7B8FB297F35B}" dt="2025-02-12T11:39:30.924" v="3087" actId="1076"/>
        <pc:sldMkLst>
          <pc:docMk/>
          <pc:sldMk cId="2403026285" sldId="269"/>
        </pc:sldMkLst>
        <pc:spChg chg="mod">
          <ac:chgData name="Tomás Auñón" userId="35f87689e777f7ef" providerId="LiveId" clId="{955B9E37-D11A-48AE-B8AC-7B8FB297F35B}" dt="2025-02-12T11:36:00.375" v="3011" actId="20577"/>
          <ac:spMkLst>
            <pc:docMk/>
            <pc:sldMk cId="2403026285" sldId="269"/>
            <ac:spMk id="7" creationId="{71BFACE4-DD1C-8899-882F-69CB445E91A4}"/>
          </ac:spMkLst>
        </pc:spChg>
        <pc:spChg chg="add del mod">
          <ac:chgData name="Tomás Auñón" userId="35f87689e777f7ef" providerId="LiveId" clId="{955B9E37-D11A-48AE-B8AC-7B8FB297F35B}" dt="2025-02-12T11:39:20.085" v="3084" actId="478"/>
          <ac:spMkLst>
            <pc:docMk/>
            <pc:sldMk cId="2403026285" sldId="269"/>
            <ac:spMk id="10" creationId="{8D775C0B-A934-A812-F40D-21812B8FE982}"/>
          </ac:spMkLst>
        </pc:spChg>
        <pc:spChg chg="mod">
          <ac:chgData name="Tomás Auñón" userId="35f87689e777f7ef" providerId="LiveId" clId="{955B9E37-D11A-48AE-B8AC-7B8FB297F35B}" dt="2025-02-12T11:26:44.047" v="2777" actId="5793"/>
          <ac:spMkLst>
            <pc:docMk/>
            <pc:sldMk cId="2403026285" sldId="269"/>
            <ac:spMk id="11" creationId="{A379C53F-F74E-75BD-4CAD-D54A009F6962}"/>
          </ac:spMkLst>
        </pc:spChg>
        <pc:picChg chg="del">
          <ac:chgData name="Tomás Auñón" userId="35f87689e777f7ef" providerId="LiveId" clId="{955B9E37-D11A-48AE-B8AC-7B8FB297F35B}" dt="2025-02-12T11:26:14.997" v="2765" actId="478"/>
          <ac:picMkLst>
            <pc:docMk/>
            <pc:sldMk cId="2403026285" sldId="269"/>
            <ac:picMk id="3" creationId="{F31A787B-AA7C-D1B4-F882-9D9D086CFE9E}"/>
          </ac:picMkLst>
        </pc:picChg>
        <pc:picChg chg="del">
          <ac:chgData name="Tomás Auñón" userId="35f87689e777f7ef" providerId="LiveId" clId="{955B9E37-D11A-48AE-B8AC-7B8FB297F35B}" dt="2025-02-12T11:26:15.373" v="2766" actId="478"/>
          <ac:picMkLst>
            <pc:docMk/>
            <pc:sldMk cId="2403026285" sldId="269"/>
            <ac:picMk id="4" creationId="{FB1CC89C-DC66-66EA-14F0-40DE7422DDD2}"/>
          </ac:picMkLst>
        </pc:picChg>
        <pc:picChg chg="add del mod modCrop">
          <ac:chgData name="Tomás Auñón" userId="35f87689e777f7ef" providerId="LiveId" clId="{955B9E37-D11A-48AE-B8AC-7B8FB297F35B}" dt="2025-02-12T11:39:12.824" v="3079" actId="478"/>
          <ac:picMkLst>
            <pc:docMk/>
            <pc:sldMk cId="2403026285" sldId="269"/>
            <ac:picMk id="5" creationId="{B3567527-E6E6-DA5C-BCBB-6E44FF07C3C4}"/>
          </ac:picMkLst>
        </pc:picChg>
        <pc:picChg chg="add del mod">
          <ac:chgData name="Tomás Auñón" userId="35f87689e777f7ef" providerId="LiveId" clId="{955B9E37-D11A-48AE-B8AC-7B8FB297F35B}" dt="2025-02-12T11:39:13.393" v="3080" actId="478"/>
          <ac:picMkLst>
            <pc:docMk/>
            <pc:sldMk cId="2403026285" sldId="269"/>
            <ac:picMk id="6" creationId="{AF56E0CA-D9CA-EB91-CC77-1128E50A230F}"/>
          </ac:picMkLst>
        </pc:picChg>
        <pc:picChg chg="add mod">
          <ac:chgData name="Tomás Auñón" userId="35f87689e777f7ef" providerId="LiveId" clId="{955B9E37-D11A-48AE-B8AC-7B8FB297F35B}" dt="2025-02-12T11:39:30.924" v="3087" actId="1076"/>
          <ac:picMkLst>
            <pc:docMk/>
            <pc:sldMk cId="2403026285" sldId="269"/>
            <ac:picMk id="9" creationId="{60A37944-13CE-C0BB-71DA-4BDE9A519AA0}"/>
          </ac:picMkLst>
        </pc:picChg>
        <pc:picChg chg="add mod">
          <ac:chgData name="Tomás Auñón" userId="35f87689e777f7ef" providerId="LiveId" clId="{955B9E37-D11A-48AE-B8AC-7B8FB297F35B}" dt="2025-02-12T11:39:26.137" v="3086" actId="1076"/>
          <ac:picMkLst>
            <pc:docMk/>
            <pc:sldMk cId="2403026285" sldId="269"/>
            <ac:picMk id="13" creationId="{0BD066AF-EF20-FC20-ED8D-950428858BF7}"/>
          </ac:picMkLst>
        </pc:picChg>
      </pc:sldChg>
      <pc:sldChg chg="addSp delSp modSp add mod">
        <pc:chgData name="Tomás Auñón" userId="35f87689e777f7ef" providerId="LiveId" clId="{955B9E37-D11A-48AE-B8AC-7B8FB297F35B}" dt="2025-02-12T11:40:54.304" v="3103" actId="1076"/>
        <pc:sldMkLst>
          <pc:docMk/>
          <pc:sldMk cId="4161384892" sldId="270"/>
        </pc:sldMkLst>
        <pc:spChg chg="mod">
          <ac:chgData name="Tomás Auñón" userId="35f87689e777f7ef" providerId="LiveId" clId="{955B9E37-D11A-48AE-B8AC-7B8FB297F35B}" dt="2025-02-12T11:37:09.327" v="3031" actId="20577"/>
          <ac:spMkLst>
            <pc:docMk/>
            <pc:sldMk cId="4161384892" sldId="270"/>
            <ac:spMk id="7" creationId="{425B291F-EED7-5A60-D9DC-8EE1D31FD3E6}"/>
          </ac:spMkLst>
        </pc:spChg>
        <pc:spChg chg="del">
          <ac:chgData name="Tomás Auñón" userId="35f87689e777f7ef" providerId="LiveId" clId="{955B9E37-D11A-48AE-B8AC-7B8FB297F35B}" dt="2025-02-12T11:38:18.400" v="3060" actId="478"/>
          <ac:spMkLst>
            <pc:docMk/>
            <pc:sldMk cId="4161384892" sldId="270"/>
            <ac:spMk id="10" creationId="{CFC47ECE-7DB2-EB6F-5B18-B128D0AC0357}"/>
          </ac:spMkLst>
        </pc:spChg>
        <pc:spChg chg="mod">
          <ac:chgData name="Tomás Auñón" userId="35f87689e777f7ef" providerId="LiveId" clId="{955B9E37-D11A-48AE-B8AC-7B8FB297F35B}" dt="2025-02-12T11:38:04.163" v="3059"/>
          <ac:spMkLst>
            <pc:docMk/>
            <pc:sldMk cId="4161384892" sldId="270"/>
            <ac:spMk id="11" creationId="{D8D70C34-AA67-397B-1009-D62DD409A07F}"/>
          </ac:spMkLst>
        </pc:spChg>
        <pc:picChg chg="add mod">
          <ac:chgData name="Tomás Auñón" userId="35f87689e777f7ef" providerId="LiveId" clId="{955B9E37-D11A-48AE-B8AC-7B8FB297F35B}" dt="2025-02-12T11:40:54.304" v="3103" actId="1076"/>
          <ac:picMkLst>
            <pc:docMk/>
            <pc:sldMk cId="4161384892" sldId="270"/>
            <ac:picMk id="3" creationId="{1ADC43A1-4D0F-9646-6762-5ED88D1EDD97}"/>
          </ac:picMkLst>
        </pc:picChg>
        <pc:picChg chg="add del mod">
          <ac:chgData name="Tomás Auñón" userId="35f87689e777f7ef" providerId="LiveId" clId="{955B9E37-D11A-48AE-B8AC-7B8FB297F35B}" dt="2025-02-12T11:39:40.614" v="3088" actId="21"/>
          <ac:picMkLst>
            <pc:docMk/>
            <pc:sldMk cId="4161384892" sldId="270"/>
            <ac:picMk id="4" creationId="{27D0C020-C2D1-A96D-2AC6-C81774999756}"/>
          </ac:picMkLst>
        </pc:picChg>
        <pc:picChg chg="del">
          <ac:chgData name="Tomás Auñón" userId="35f87689e777f7ef" providerId="LiveId" clId="{955B9E37-D11A-48AE-B8AC-7B8FB297F35B}" dt="2025-02-12T11:37:41.015" v="3057" actId="478"/>
          <ac:picMkLst>
            <pc:docMk/>
            <pc:sldMk cId="4161384892" sldId="270"/>
            <ac:picMk id="5" creationId="{64954923-9F18-B78F-0C0D-7F8992B80164}"/>
          </ac:picMkLst>
        </pc:picChg>
        <pc:picChg chg="del">
          <ac:chgData name="Tomás Auñón" userId="35f87689e777f7ef" providerId="LiveId" clId="{955B9E37-D11A-48AE-B8AC-7B8FB297F35B}" dt="2025-02-12T11:37:40.349" v="3056" actId="478"/>
          <ac:picMkLst>
            <pc:docMk/>
            <pc:sldMk cId="4161384892" sldId="270"/>
            <ac:picMk id="6" creationId="{B7C915C0-9111-561E-4F8F-E23E13A22656}"/>
          </ac:picMkLst>
        </pc:picChg>
        <pc:picChg chg="del">
          <ac:chgData name="Tomás Auñón" userId="35f87689e777f7ef" providerId="LiveId" clId="{955B9E37-D11A-48AE-B8AC-7B8FB297F35B}" dt="2025-02-12T11:37:39.782" v="3055" actId="478"/>
          <ac:picMkLst>
            <pc:docMk/>
            <pc:sldMk cId="4161384892" sldId="270"/>
            <ac:picMk id="9" creationId="{64AC52ED-BEB4-EB20-4F8F-078484AADF20}"/>
          </ac:picMkLst>
        </pc:picChg>
        <pc:picChg chg="del">
          <ac:chgData name="Tomás Auñón" userId="35f87689e777f7ef" providerId="LiveId" clId="{955B9E37-D11A-48AE-B8AC-7B8FB297F35B}" dt="2025-02-12T11:37:41.592" v="3058" actId="478"/>
          <ac:picMkLst>
            <pc:docMk/>
            <pc:sldMk cId="4161384892" sldId="270"/>
            <ac:picMk id="13" creationId="{E6D5F4DB-78F3-31A8-92D2-95050D10A53B}"/>
          </ac:picMkLst>
        </pc:picChg>
      </pc:sldChg>
      <pc:sldChg chg="delSp modSp add mod ord">
        <pc:chgData name="Tomás Auñón" userId="35f87689e777f7ef" providerId="LiveId" clId="{955B9E37-D11A-48AE-B8AC-7B8FB297F35B}" dt="2025-02-12T11:39:09.227" v="3078"/>
        <pc:sldMkLst>
          <pc:docMk/>
          <pc:sldMk cId="4079196769" sldId="271"/>
        </pc:sldMkLst>
        <pc:spChg chg="mod">
          <ac:chgData name="Tomás Auñón" userId="35f87689e777f7ef" providerId="LiveId" clId="{955B9E37-D11A-48AE-B8AC-7B8FB297F35B}" dt="2025-02-12T11:39:05.661" v="3076" actId="1076"/>
          <ac:spMkLst>
            <pc:docMk/>
            <pc:sldMk cId="4079196769" sldId="271"/>
            <ac:spMk id="10" creationId="{F84214FD-E6C1-6E21-8CD4-1B93FFE2B8A8}"/>
          </ac:spMkLst>
        </pc:spChg>
        <pc:picChg chg="mod">
          <ac:chgData name="Tomás Auñón" userId="35f87689e777f7ef" providerId="LiveId" clId="{955B9E37-D11A-48AE-B8AC-7B8FB297F35B}" dt="2025-02-12T11:38:56.063" v="3072" actId="1076"/>
          <ac:picMkLst>
            <pc:docMk/>
            <pc:sldMk cId="4079196769" sldId="271"/>
            <ac:picMk id="5" creationId="{38A1C604-9268-FE23-3D32-6068C76B1B79}"/>
          </ac:picMkLst>
        </pc:picChg>
        <pc:picChg chg="mod">
          <ac:chgData name="Tomás Auñón" userId="35f87689e777f7ef" providerId="LiveId" clId="{955B9E37-D11A-48AE-B8AC-7B8FB297F35B}" dt="2025-02-12T11:38:54.698" v="3071" actId="1076"/>
          <ac:picMkLst>
            <pc:docMk/>
            <pc:sldMk cId="4079196769" sldId="271"/>
            <ac:picMk id="6" creationId="{A0CEF32B-339A-1BEE-FF14-8A076EE78EF7}"/>
          </ac:picMkLst>
        </pc:picChg>
        <pc:picChg chg="del">
          <ac:chgData name="Tomás Auñón" userId="35f87689e777f7ef" providerId="LiveId" clId="{955B9E37-D11A-48AE-B8AC-7B8FB297F35B}" dt="2025-02-12T11:38:52.777" v="3069" actId="478"/>
          <ac:picMkLst>
            <pc:docMk/>
            <pc:sldMk cId="4079196769" sldId="271"/>
            <ac:picMk id="9" creationId="{1C31353E-7F56-4466-D2AA-E51721C51A1E}"/>
          </ac:picMkLst>
        </pc:picChg>
        <pc:picChg chg="del">
          <ac:chgData name="Tomás Auñón" userId="35f87689e777f7ef" providerId="LiveId" clId="{955B9E37-D11A-48AE-B8AC-7B8FB297F35B}" dt="2025-02-12T11:38:53.390" v="3070" actId="478"/>
          <ac:picMkLst>
            <pc:docMk/>
            <pc:sldMk cId="4079196769" sldId="271"/>
            <ac:picMk id="13" creationId="{A19797A0-14D1-9986-D3F0-074C8297032F}"/>
          </ac:picMkLst>
        </pc:picChg>
      </pc:sldChg>
      <pc:sldChg chg="addSp delSp modSp add del mod">
        <pc:chgData name="Tomás Auñón" userId="35f87689e777f7ef" providerId="LiveId" clId="{955B9E37-D11A-48AE-B8AC-7B8FB297F35B}" dt="2025-02-13T09:49:18.869" v="5990" actId="1076"/>
        <pc:sldMkLst>
          <pc:docMk/>
          <pc:sldMk cId="1517621774" sldId="272"/>
        </pc:sldMkLst>
        <pc:spChg chg="mod">
          <ac:chgData name="Tomás Auñón" userId="35f87689e777f7ef" providerId="LiveId" clId="{955B9E37-D11A-48AE-B8AC-7B8FB297F35B}" dt="2025-02-13T09:45:49.463" v="5978" actId="20577"/>
          <ac:spMkLst>
            <pc:docMk/>
            <pc:sldMk cId="1517621774" sldId="272"/>
            <ac:spMk id="11" creationId="{4EA48F31-358F-41F9-5E50-21F0AA140BC3}"/>
          </ac:spMkLst>
        </pc:spChg>
        <pc:picChg chg="del">
          <ac:chgData name="Tomás Auñón" userId="35f87689e777f7ef" providerId="LiveId" clId="{955B9E37-D11A-48AE-B8AC-7B8FB297F35B}" dt="2025-02-12T11:39:49.326" v="3093" actId="478"/>
          <ac:picMkLst>
            <pc:docMk/>
            <pc:sldMk cId="1517621774" sldId="272"/>
            <ac:picMk id="3" creationId="{60E3605B-8E8D-E1CC-6EC4-3564201BBB54}"/>
          </ac:picMkLst>
        </pc:picChg>
        <pc:picChg chg="add mod">
          <ac:chgData name="Tomás Auñón" userId="35f87689e777f7ef" providerId="LiveId" clId="{955B9E37-D11A-48AE-B8AC-7B8FB297F35B}" dt="2025-02-13T09:49:16.183" v="5989" actId="1076"/>
          <ac:picMkLst>
            <pc:docMk/>
            <pc:sldMk cId="1517621774" sldId="272"/>
            <ac:picMk id="4" creationId="{27D0C020-C2D1-A96D-2AC6-C81774999756}"/>
          </ac:picMkLst>
        </pc:picChg>
        <pc:picChg chg="add mod ord modCrop">
          <ac:chgData name="Tomás Auñón" userId="35f87689e777f7ef" providerId="LiveId" clId="{955B9E37-D11A-48AE-B8AC-7B8FB297F35B}" dt="2025-02-13T09:49:18.869" v="5990" actId="1076"/>
          <ac:picMkLst>
            <pc:docMk/>
            <pc:sldMk cId="1517621774" sldId="272"/>
            <ac:picMk id="5" creationId="{691C98C1-2C57-ED28-EC58-09EAD97531C4}"/>
          </ac:picMkLst>
        </pc:picChg>
      </pc:sldChg>
      <pc:sldChg chg="addSp delSp modSp add mod">
        <pc:chgData name="Tomás Auñón" userId="35f87689e777f7ef" providerId="LiveId" clId="{955B9E37-D11A-48AE-B8AC-7B8FB297F35B}" dt="2025-02-13T10:17:23.107" v="6002" actId="1076"/>
        <pc:sldMkLst>
          <pc:docMk/>
          <pc:sldMk cId="1286229747" sldId="273"/>
        </pc:sldMkLst>
        <pc:spChg chg="mod">
          <ac:chgData name="Tomás Auñón" userId="35f87689e777f7ef" providerId="LiveId" clId="{955B9E37-D11A-48AE-B8AC-7B8FB297F35B}" dt="2025-02-12T11:41:27.449" v="3134" actId="20577"/>
          <ac:spMkLst>
            <pc:docMk/>
            <pc:sldMk cId="1286229747" sldId="273"/>
            <ac:spMk id="7" creationId="{4213620B-49FF-6F42-1395-2EF2ED9E45D6}"/>
          </ac:spMkLst>
        </pc:spChg>
        <pc:spChg chg="mod">
          <ac:chgData name="Tomás Auñón" userId="35f87689e777f7ef" providerId="LiveId" clId="{955B9E37-D11A-48AE-B8AC-7B8FB297F35B}" dt="2025-02-12T12:43:20.014" v="4835" actId="20577"/>
          <ac:spMkLst>
            <pc:docMk/>
            <pc:sldMk cId="1286229747" sldId="273"/>
            <ac:spMk id="11" creationId="{B760AF9E-FCCF-501A-4096-416314747318}"/>
          </ac:spMkLst>
        </pc:spChg>
        <pc:picChg chg="add del mod">
          <ac:chgData name="Tomás Auñón" userId="35f87689e777f7ef" providerId="LiveId" clId="{955B9E37-D11A-48AE-B8AC-7B8FB297F35B}" dt="2025-02-13T10:17:02.561" v="5995" actId="478"/>
          <ac:picMkLst>
            <pc:docMk/>
            <pc:sldMk cId="1286229747" sldId="273"/>
            <ac:picMk id="4" creationId="{7342BEDF-F890-1C7D-0403-CFA0C38B020B}"/>
          </ac:picMkLst>
        </pc:picChg>
        <pc:picChg chg="del mod">
          <ac:chgData name="Tomás Auñón" userId="35f87689e777f7ef" providerId="LiveId" clId="{955B9E37-D11A-48AE-B8AC-7B8FB297F35B}" dt="2025-02-12T11:44:09.786" v="3356" actId="478"/>
          <ac:picMkLst>
            <pc:docMk/>
            <pc:sldMk cId="1286229747" sldId="273"/>
            <ac:picMk id="4" creationId="{F472B147-624F-4957-BF71-E19CF59CA754}"/>
          </ac:picMkLst>
        </pc:picChg>
        <pc:picChg chg="add del mod">
          <ac:chgData name="Tomás Auñón" userId="35f87689e777f7ef" providerId="LiveId" clId="{955B9E37-D11A-48AE-B8AC-7B8FB297F35B}" dt="2025-02-13T09:58:26.292" v="5991" actId="478"/>
          <ac:picMkLst>
            <pc:docMk/>
            <pc:sldMk cId="1286229747" sldId="273"/>
            <ac:picMk id="5" creationId="{BE980123-2A59-E4DB-5F41-C0DC6CC75DA1}"/>
          </ac:picMkLst>
        </pc:picChg>
        <pc:picChg chg="add mod modCrop">
          <ac:chgData name="Tomás Auñón" userId="35f87689e777f7ef" providerId="LiveId" clId="{955B9E37-D11A-48AE-B8AC-7B8FB297F35B}" dt="2025-02-13T10:17:23.107" v="6002" actId="1076"/>
          <ac:picMkLst>
            <pc:docMk/>
            <pc:sldMk cId="1286229747" sldId="273"/>
            <ac:picMk id="8" creationId="{57654322-EE6F-0175-0261-4D8B9B90C9CC}"/>
          </ac:picMkLst>
        </pc:picChg>
      </pc:sldChg>
      <pc:sldChg chg="delSp modSp add mod">
        <pc:chgData name="Tomás Auñón" userId="35f87689e777f7ef" providerId="LiveId" clId="{955B9E37-D11A-48AE-B8AC-7B8FB297F35B}" dt="2025-02-12T11:49:41.226" v="3467" actId="1076"/>
        <pc:sldMkLst>
          <pc:docMk/>
          <pc:sldMk cId="1523839875" sldId="274"/>
        </pc:sldMkLst>
        <pc:spChg chg="mod">
          <ac:chgData name="Tomás Auñón" userId="35f87689e777f7ef" providerId="LiveId" clId="{955B9E37-D11A-48AE-B8AC-7B8FB297F35B}" dt="2025-02-12T11:47:11.051" v="3423" actId="6549"/>
          <ac:spMkLst>
            <pc:docMk/>
            <pc:sldMk cId="1523839875" sldId="274"/>
            <ac:spMk id="7" creationId="{07DFF4A1-390E-8C18-7144-1AECA3E3CB87}"/>
          </ac:spMkLst>
        </pc:spChg>
        <pc:spChg chg="mod">
          <ac:chgData name="Tomás Auñón" userId="35f87689e777f7ef" providerId="LiveId" clId="{955B9E37-D11A-48AE-B8AC-7B8FB297F35B}" dt="2025-02-12T11:49:41.226" v="3467" actId="1076"/>
          <ac:spMkLst>
            <pc:docMk/>
            <pc:sldMk cId="1523839875" sldId="274"/>
            <ac:spMk id="11" creationId="{16B392EF-F18B-0272-E4A7-0A0E1E4773A9}"/>
          </ac:spMkLst>
        </pc:spChg>
        <pc:picChg chg="del">
          <ac:chgData name="Tomás Auñón" userId="35f87689e777f7ef" providerId="LiveId" clId="{955B9E37-D11A-48AE-B8AC-7B8FB297F35B}" dt="2025-02-12T11:47:15.669" v="3424" actId="478"/>
          <ac:picMkLst>
            <pc:docMk/>
            <pc:sldMk cId="1523839875" sldId="274"/>
            <ac:picMk id="5" creationId="{5B6D6EE5-6898-EB40-E262-0AA6369C7C7F}"/>
          </ac:picMkLst>
        </pc:picChg>
      </pc:sldChg>
      <pc:sldChg chg="addSp delSp modSp add mod ord">
        <pc:chgData name="Tomás Auñón" userId="35f87689e777f7ef" providerId="LiveId" clId="{955B9E37-D11A-48AE-B8AC-7B8FB297F35B}" dt="2025-02-12T11:52:46.474" v="3495" actId="1076"/>
        <pc:sldMkLst>
          <pc:docMk/>
          <pc:sldMk cId="2107551007" sldId="275"/>
        </pc:sldMkLst>
        <pc:spChg chg="mod">
          <ac:chgData name="Tomás Auñón" userId="35f87689e777f7ef" providerId="LiveId" clId="{955B9E37-D11A-48AE-B8AC-7B8FB297F35B}" dt="2025-02-12T11:50:19.451" v="3477" actId="20577"/>
          <ac:spMkLst>
            <pc:docMk/>
            <pc:sldMk cId="2107551007" sldId="275"/>
            <ac:spMk id="7" creationId="{63DAA6C7-07FD-ED64-894D-0EA242F4E734}"/>
          </ac:spMkLst>
        </pc:spChg>
        <pc:spChg chg="mod">
          <ac:chgData name="Tomás Auñón" userId="35f87689e777f7ef" providerId="LiveId" clId="{955B9E37-D11A-48AE-B8AC-7B8FB297F35B}" dt="2025-02-12T11:51:31.137" v="3481" actId="27636"/>
          <ac:spMkLst>
            <pc:docMk/>
            <pc:sldMk cId="2107551007" sldId="275"/>
            <ac:spMk id="11" creationId="{611F6486-CBB5-3D88-0034-E994B7889EA1}"/>
          </ac:spMkLst>
        </pc:spChg>
        <pc:picChg chg="add del mod modCrop">
          <ac:chgData name="Tomás Auñón" userId="35f87689e777f7ef" providerId="LiveId" clId="{955B9E37-D11A-48AE-B8AC-7B8FB297F35B}" dt="2025-02-12T11:52:10.433" v="3490" actId="478"/>
          <ac:picMkLst>
            <pc:docMk/>
            <pc:sldMk cId="2107551007" sldId="275"/>
            <ac:picMk id="3" creationId="{F54E4EE5-8BFD-2C91-1DD8-279D4E8CC1D3}"/>
          </ac:picMkLst>
        </pc:picChg>
        <pc:picChg chg="del">
          <ac:chgData name="Tomás Auñón" userId="35f87689e777f7ef" providerId="LiveId" clId="{955B9E37-D11A-48AE-B8AC-7B8FB297F35B}" dt="2025-02-12T11:51:32.773" v="3482" actId="478"/>
          <ac:picMkLst>
            <pc:docMk/>
            <pc:sldMk cId="2107551007" sldId="275"/>
            <ac:picMk id="5" creationId="{234D696F-C1F5-B104-773A-6665CFCFB043}"/>
          </ac:picMkLst>
        </pc:picChg>
        <pc:picChg chg="add mod">
          <ac:chgData name="Tomás Auñón" userId="35f87689e777f7ef" providerId="LiveId" clId="{955B9E37-D11A-48AE-B8AC-7B8FB297F35B}" dt="2025-02-12T11:52:46.474" v="3495" actId="1076"/>
          <ac:picMkLst>
            <pc:docMk/>
            <pc:sldMk cId="2107551007" sldId="275"/>
            <ac:picMk id="6" creationId="{F47B08BA-C81D-83B0-0414-8406F0948582}"/>
          </ac:picMkLst>
        </pc:picChg>
      </pc:sldChg>
      <pc:sldChg chg="addSp delSp modSp add mod">
        <pc:chgData name="Tomás Auñón" userId="35f87689e777f7ef" providerId="LiveId" clId="{955B9E37-D11A-48AE-B8AC-7B8FB297F35B}" dt="2025-02-12T11:54:44.153" v="3562" actId="1076"/>
        <pc:sldMkLst>
          <pc:docMk/>
          <pc:sldMk cId="4009021094" sldId="276"/>
        </pc:sldMkLst>
        <pc:spChg chg="mod">
          <ac:chgData name="Tomás Auñón" userId="35f87689e777f7ef" providerId="LiveId" clId="{955B9E37-D11A-48AE-B8AC-7B8FB297F35B}" dt="2025-02-12T11:53:25.675" v="3549" actId="1076"/>
          <ac:spMkLst>
            <pc:docMk/>
            <pc:sldMk cId="4009021094" sldId="276"/>
            <ac:spMk id="7" creationId="{A34B8EC4-9E31-A23D-1812-B3955C2369A8}"/>
          </ac:spMkLst>
        </pc:spChg>
        <pc:spChg chg="mod">
          <ac:chgData name="Tomás Auñón" userId="35f87689e777f7ef" providerId="LiveId" clId="{955B9E37-D11A-48AE-B8AC-7B8FB297F35B}" dt="2025-02-12T11:54:05.394" v="3550"/>
          <ac:spMkLst>
            <pc:docMk/>
            <pc:sldMk cId="4009021094" sldId="276"/>
            <ac:spMk id="11" creationId="{8B59DBCC-CD84-EDD8-FB41-8BAF3549950B}"/>
          </ac:spMkLst>
        </pc:spChg>
        <pc:picChg chg="add mod">
          <ac:chgData name="Tomás Auñón" userId="35f87689e777f7ef" providerId="LiveId" clId="{955B9E37-D11A-48AE-B8AC-7B8FB297F35B}" dt="2025-02-12T11:54:31.632" v="3555" actId="1076"/>
          <ac:picMkLst>
            <pc:docMk/>
            <pc:sldMk cId="4009021094" sldId="276"/>
            <ac:picMk id="3" creationId="{FEC3250D-347F-5442-6CEF-7CC861A83B48}"/>
          </ac:picMkLst>
        </pc:picChg>
        <pc:picChg chg="add mod">
          <ac:chgData name="Tomás Auñón" userId="35f87689e777f7ef" providerId="LiveId" clId="{955B9E37-D11A-48AE-B8AC-7B8FB297F35B}" dt="2025-02-12T11:54:44.153" v="3562" actId="1076"/>
          <ac:picMkLst>
            <pc:docMk/>
            <pc:sldMk cId="4009021094" sldId="276"/>
            <ac:picMk id="4" creationId="{287F011F-9E5C-CDE1-4F2E-EF6775C19D21}"/>
          </ac:picMkLst>
        </pc:picChg>
        <pc:picChg chg="del">
          <ac:chgData name="Tomás Auñón" userId="35f87689e777f7ef" providerId="LiveId" clId="{955B9E37-D11A-48AE-B8AC-7B8FB297F35B}" dt="2025-02-12T11:54:24.852" v="3551" actId="478"/>
          <ac:picMkLst>
            <pc:docMk/>
            <pc:sldMk cId="4009021094" sldId="276"/>
            <ac:picMk id="6" creationId="{199AF9E4-0236-76E3-E9A3-72043029557A}"/>
          </ac:picMkLst>
        </pc:picChg>
      </pc:sldChg>
      <pc:sldChg chg="addSp delSp modSp add mod">
        <pc:chgData name="Tomás Auñón" userId="35f87689e777f7ef" providerId="LiveId" clId="{955B9E37-D11A-48AE-B8AC-7B8FB297F35B}" dt="2025-02-12T11:57:22.138" v="3631" actId="1076"/>
        <pc:sldMkLst>
          <pc:docMk/>
          <pc:sldMk cId="3349125498" sldId="277"/>
        </pc:sldMkLst>
        <pc:spChg chg="mod">
          <ac:chgData name="Tomás Auñón" userId="35f87689e777f7ef" providerId="LiveId" clId="{955B9E37-D11A-48AE-B8AC-7B8FB297F35B}" dt="2025-02-12T11:57:22.138" v="3631" actId="1076"/>
          <ac:spMkLst>
            <pc:docMk/>
            <pc:sldMk cId="3349125498" sldId="277"/>
            <ac:spMk id="7" creationId="{1CABBDDD-9B7C-8A43-CA4F-09845D69F6F3}"/>
          </ac:spMkLst>
        </pc:spChg>
        <pc:spChg chg="mod">
          <ac:chgData name="Tomás Auñón" userId="35f87689e777f7ef" providerId="LiveId" clId="{955B9E37-D11A-48AE-B8AC-7B8FB297F35B}" dt="2025-02-12T11:55:54.208" v="3611" actId="5793"/>
          <ac:spMkLst>
            <pc:docMk/>
            <pc:sldMk cId="3349125498" sldId="277"/>
            <ac:spMk id="11" creationId="{D0A18370-3D24-1919-F1D8-D3CF3F8C48FE}"/>
          </ac:spMkLst>
        </pc:spChg>
        <pc:picChg chg="del">
          <ac:chgData name="Tomás Auñón" userId="35f87689e777f7ef" providerId="LiveId" clId="{955B9E37-D11A-48AE-B8AC-7B8FB297F35B}" dt="2025-02-12T11:55:37.119" v="3608" actId="478"/>
          <ac:picMkLst>
            <pc:docMk/>
            <pc:sldMk cId="3349125498" sldId="277"/>
            <ac:picMk id="3" creationId="{B34C5CBE-E8FC-0CD6-4093-E8DCA8058D50}"/>
          </ac:picMkLst>
        </pc:picChg>
        <pc:picChg chg="del">
          <ac:chgData name="Tomás Auñón" userId="35f87689e777f7ef" providerId="LiveId" clId="{955B9E37-D11A-48AE-B8AC-7B8FB297F35B}" dt="2025-02-12T11:55:37.843" v="3609" actId="478"/>
          <ac:picMkLst>
            <pc:docMk/>
            <pc:sldMk cId="3349125498" sldId="277"/>
            <ac:picMk id="4" creationId="{2643C378-6FB2-F6D6-EC6F-D20B4CDD1E99}"/>
          </ac:picMkLst>
        </pc:picChg>
        <pc:picChg chg="add mod modCrop">
          <ac:chgData name="Tomás Auñón" userId="35f87689e777f7ef" providerId="LiveId" clId="{955B9E37-D11A-48AE-B8AC-7B8FB297F35B}" dt="2025-02-12T11:56:47.189" v="3625" actId="14100"/>
          <ac:picMkLst>
            <pc:docMk/>
            <pc:sldMk cId="3349125498" sldId="277"/>
            <ac:picMk id="5" creationId="{77BAF960-64CC-4744-73E6-5F62E093BDBA}"/>
          </ac:picMkLst>
        </pc:picChg>
        <pc:picChg chg="add mod modCrop">
          <ac:chgData name="Tomás Auñón" userId="35f87689e777f7ef" providerId="LiveId" clId="{955B9E37-D11A-48AE-B8AC-7B8FB297F35B}" dt="2025-02-12T11:57:02.712" v="3630" actId="1076"/>
          <ac:picMkLst>
            <pc:docMk/>
            <pc:sldMk cId="3349125498" sldId="277"/>
            <ac:picMk id="6" creationId="{226840CA-8F6E-74C2-AF0C-06AB0787E230}"/>
          </ac:picMkLst>
        </pc:picChg>
      </pc:sldChg>
      <pc:sldChg chg="addSp delSp modSp add mod">
        <pc:chgData name="Tomás Auñón" userId="35f87689e777f7ef" providerId="LiveId" clId="{955B9E37-D11A-48AE-B8AC-7B8FB297F35B}" dt="2025-02-12T12:01:10.507" v="3705" actId="1076"/>
        <pc:sldMkLst>
          <pc:docMk/>
          <pc:sldMk cId="3152789998" sldId="278"/>
        </pc:sldMkLst>
        <pc:spChg chg="add del">
          <ac:chgData name="Tomás Auñón" userId="35f87689e777f7ef" providerId="LiveId" clId="{955B9E37-D11A-48AE-B8AC-7B8FB297F35B}" dt="2025-02-12T12:00:26.767" v="3694" actId="478"/>
          <ac:spMkLst>
            <pc:docMk/>
            <pc:sldMk cId="3152789998" sldId="278"/>
            <ac:spMk id="4" creationId="{EABE4098-CC13-5597-8599-621004382BB6}"/>
          </ac:spMkLst>
        </pc:spChg>
        <pc:spChg chg="mod">
          <ac:chgData name="Tomás Auñón" userId="35f87689e777f7ef" providerId="LiveId" clId="{955B9E37-D11A-48AE-B8AC-7B8FB297F35B}" dt="2025-02-12T11:58:12.671" v="3683" actId="33524"/>
          <ac:spMkLst>
            <pc:docMk/>
            <pc:sldMk cId="3152789998" sldId="278"/>
            <ac:spMk id="7" creationId="{FC71144B-5DBB-682E-DA31-FC96A9DD454A}"/>
          </ac:spMkLst>
        </pc:spChg>
        <pc:spChg chg="mod">
          <ac:chgData name="Tomás Auñón" userId="35f87689e777f7ef" providerId="LiveId" clId="{955B9E37-D11A-48AE-B8AC-7B8FB297F35B}" dt="2025-02-12T12:00:22.312" v="3692" actId="14100"/>
          <ac:spMkLst>
            <pc:docMk/>
            <pc:sldMk cId="3152789998" sldId="278"/>
            <ac:spMk id="11" creationId="{4399FDCD-7CF3-D806-B0D6-5C99D3C28B69}"/>
          </ac:spMkLst>
        </pc:spChg>
        <pc:picChg chg="del">
          <ac:chgData name="Tomás Auñón" userId="35f87689e777f7ef" providerId="LiveId" clId="{955B9E37-D11A-48AE-B8AC-7B8FB297F35B}" dt="2025-02-12T11:59:30.435" v="3685" actId="478"/>
          <ac:picMkLst>
            <pc:docMk/>
            <pc:sldMk cId="3152789998" sldId="278"/>
            <ac:picMk id="5" creationId="{69208A7C-8CEF-C4E6-E8CF-73EFD2CDF8B3}"/>
          </ac:picMkLst>
        </pc:picChg>
        <pc:picChg chg="del">
          <ac:chgData name="Tomás Auñón" userId="35f87689e777f7ef" providerId="LiveId" clId="{955B9E37-D11A-48AE-B8AC-7B8FB297F35B}" dt="2025-02-12T11:59:31.103" v="3686" actId="478"/>
          <ac:picMkLst>
            <pc:docMk/>
            <pc:sldMk cId="3152789998" sldId="278"/>
            <ac:picMk id="6" creationId="{2D188F12-09F2-636D-1892-F76BF95EAAB2}"/>
          </ac:picMkLst>
        </pc:picChg>
        <pc:picChg chg="add mod">
          <ac:chgData name="Tomás Auñón" userId="35f87689e777f7ef" providerId="LiveId" clId="{955B9E37-D11A-48AE-B8AC-7B8FB297F35B}" dt="2025-02-12T12:01:08.573" v="3704" actId="1076"/>
          <ac:picMkLst>
            <pc:docMk/>
            <pc:sldMk cId="3152789998" sldId="278"/>
            <ac:picMk id="8" creationId="{B57F5C51-CEB4-C6F3-C20C-1C9B93C2E76C}"/>
          </ac:picMkLst>
        </pc:picChg>
        <pc:picChg chg="add mod">
          <ac:chgData name="Tomás Auñón" userId="35f87689e777f7ef" providerId="LiveId" clId="{955B9E37-D11A-48AE-B8AC-7B8FB297F35B}" dt="2025-02-12T12:01:10.507" v="3705" actId="1076"/>
          <ac:picMkLst>
            <pc:docMk/>
            <pc:sldMk cId="3152789998" sldId="278"/>
            <ac:picMk id="9" creationId="{94A1488F-E984-55C8-B901-D20AD9CEDB5B}"/>
          </ac:picMkLst>
        </pc:picChg>
      </pc:sldChg>
      <pc:sldChg chg="addSp delSp modSp add mod">
        <pc:chgData name="Tomás Auñón" userId="35f87689e777f7ef" providerId="LiveId" clId="{955B9E37-D11A-48AE-B8AC-7B8FB297F35B}" dt="2025-02-12T12:03:23.488" v="3734" actId="1076"/>
        <pc:sldMkLst>
          <pc:docMk/>
          <pc:sldMk cId="1779986610" sldId="279"/>
        </pc:sldMkLst>
        <pc:spChg chg="mod">
          <ac:chgData name="Tomás Auñón" userId="35f87689e777f7ef" providerId="LiveId" clId="{955B9E37-D11A-48AE-B8AC-7B8FB297F35B}" dt="2025-02-12T12:01:49.572" v="3718" actId="20577"/>
          <ac:spMkLst>
            <pc:docMk/>
            <pc:sldMk cId="1779986610" sldId="279"/>
            <ac:spMk id="11" creationId="{FE388B47-C925-2B9A-1D37-5A6A4399F857}"/>
          </ac:spMkLst>
        </pc:spChg>
        <pc:picChg chg="add mod">
          <ac:chgData name="Tomás Auñón" userId="35f87689e777f7ef" providerId="LiveId" clId="{955B9E37-D11A-48AE-B8AC-7B8FB297F35B}" dt="2025-02-12T12:02:54.350" v="3726" actId="14100"/>
          <ac:picMkLst>
            <pc:docMk/>
            <pc:sldMk cId="1779986610" sldId="279"/>
            <ac:picMk id="3" creationId="{FA44D63E-9163-222B-BF91-9A1FDBCD8343}"/>
          </ac:picMkLst>
        </pc:picChg>
        <pc:picChg chg="add mod modCrop">
          <ac:chgData name="Tomás Auñón" userId="35f87689e777f7ef" providerId="LiveId" clId="{955B9E37-D11A-48AE-B8AC-7B8FB297F35B}" dt="2025-02-12T12:03:23.488" v="3734" actId="1076"/>
          <ac:picMkLst>
            <pc:docMk/>
            <pc:sldMk cId="1779986610" sldId="279"/>
            <ac:picMk id="4" creationId="{9CFCB1ED-1EB9-6141-7836-AAF2A450E6E1}"/>
          </ac:picMkLst>
        </pc:picChg>
        <pc:picChg chg="del">
          <ac:chgData name="Tomás Auñón" userId="35f87689e777f7ef" providerId="LiveId" clId="{955B9E37-D11A-48AE-B8AC-7B8FB297F35B}" dt="2025-02-12T12:02:12.389" v="3719" actId="478"/>
          <ac:picMkLst>
            <pc:docMk/>
            <pc:sldMk cId="1779986610" sldId="279"/>
            <ac:picMk id="8" creationId="{F722AFF1-E43B-0306-DD3C-419F631C2D9C}"/>
          </ac:picMkLst>
        </pc:picChg>
        <pc:picChg chg="del">
          <ac:chgData name="Tomás Auñón" userId="35f87689e777f7ef" providerId="LiveId" clId="{955B9E37-D11A-48AE-B8AC-7B8FB297F35B}" dt="2025-02-12T12:02:59.775" v="3727" actId="478"/>
          <ac:picMkLst>
            <pc:docMk/>
            <pc:sldMk cId="1779986610" sldId="279"/>
            <ac:picMk id="9" creationId="{69FDB4E0-443D-E355-43E7-F1A9A0F23030}"/>
          </ac:picMkLst>
        </pc:picChg>
      </pc:sldChg>
      <pc:sldChg chg="addSp delSp modSp add mod">
        <pc:chgData name="Tomás Auñón" userId="35f87689e777f7ef" providerId="LiveId" clId="{955B9E37-D11A-48AE-B8AC-7B8FB297F35B}" dt="2025-02-13T09:28:28.600" v="5449" actId="1076"/>
        <pc:sldMkLst>
          <pc:docMk/>
          <pc:sldMk cId="3389663953" sldId="280"/>
        </pc:sldMkLst>
        <pc:spChg chg="mod">
          <ac:chgData name="Tomás Auñón" userId="35f87689e777f7ef" providerId="LiveId" clId="{955B9E37-D11A-48AE-B8AC-7B8FB297F35B}" dt="2025-02-12T12:05:35.474" v="3769" actId="20577"/>
          <ac:spMkLst>
            <pc:docMk/>
            <pc:sldMk cId="3389663953" sldId="280"/>
            <ac:spMk id="2" creationId="{9ACB6941-5623-23CD-DC31-0F8A94F6952E}"/>
          </ac:spMkLst>
        </pc:spChg>
        <pc:spChg chg="del">
          <ac:chgData name="Tomás Auñón" userId="35f87689e777f7ef" providerId="LiveId" clId="{955B9E37-D11A-48AE-B8AC-7B8FB297F35B}" dt="2025-02-12T12:05:38.963" v="3770" actId="478"/>
          <ac:spMkLst>
            <pc:docMk/>
            <pc:sldMk cId="3389663953" sldId="280"/>
            <ac:spMk id="7" creationId="{4C868B05-5BC8-81F8-195E-E306E9C4B758}"/>
          </ac:spMkLst>
        </pc:spChg>
        <pc:spChg chg="add del mod">
          <ac:chgData name="Tomás Auñón" userId="35f87689e777f7ef" providerId="LiveId" clId="{955B9E37-D11A-48AE-B8AC-7B8FB297F35B}" dt="2025-02-12T12:06:39.441" v="3794" actId="478"/>
          <ac:spMkLst>
            <pc:docMk/>
            <pc:sldMk cId="3389663953" sldId="280"/>
            <ac:spMk id="9" creationId="{F93DD657-8D87-9DBF-0A05-CB8D1F339F0A}"/>
          </ac:spMkLst>
        </pc:spChg>
        <pc:spChg chg="del mod">
          <ac:chgData name="Tomás Auñón" userId="35f87689e777f7ef" providerId="LiveId" clId="{955B9E37-D11A-48AE-B8AC-7B8FB297F35B}" dt="2025-02-12T12:06:37.002" v="3793" actId="478"/>
          <ac:spMkLst>
            <pc:docMk/>
            <pc:sldMk cId="3389663953" sldId="280"/>
            <ac:spMk id="11" creationId="{9762DAE5-C270-6A55-9301-2A34EFCEA705}"/>
          </ac:spMkLst>
        </pc:spChg>
        <pc:picChg chg="del">
          <ac:chgData name="Tomás Auñón" userId="35f87689e777f7ef" providerId="LiveId" clId="{955B9E37-D11A-48AE-B8AC-7B8FB297F35B}" dt="2025-02-12T12:05:41.141" v="3771" actId="478"/>
          <ac:picMkLst>
            <pc:docMk/>
            <pc:sldMk cId="3389663953" sldId="280"/>
            <ac:picMk id="3" creationId="{3173DCF6-C246-8C87-A1EA-05CE2C75AB04}"/>
          </ac:picMkLst>
        </pc:picChg>
        <pc:picChg chg="del">
          <ac:chgData name="Tomás Auñón" userId="35f87689e777f7ef" providerId="LiveId" clId="{955B9E37-D11A-48AE-B8AC-7B8FB297F35B}" dt="2025-02-12T12:05:41.748" v="3772" actId="478"/>
          <ac:picMkLst>
            <pc:docMk/>
            <pc:sldMk cId="3389663953" sldId="280"/>
            <ac:picMk id="4" creationId="{4E0907A5-2BEF-BAF4-8D63-9CC6F1C5AFF9}"/>
          </ac:picMkLst>
        </pc:picChg>
        <pc:picChg chg="add mod">
          <ac:chgData name="Tomás Auñón" userId="35f87689e777f7ef" providerId="LiveId" clId="{955B9E37-D11A-48AE-B8AC-7B8FB297F35B}" dt="2025-02-13T09:28:28.600" v="5449" actId="1076"/>
          <ac:picMkLst>
            <pc:docMk/>
            <pc:sldMk cId="3389663953" sldId="280"/>
            <ac:picMk id="4" creationId="{897B8002-CBC8-72D7-2BCE-BE94AEC64F19}"/>
          </ac:picMkLst>
        </pc:picChg>
        <pc:picChg chg="add del mod">
          <ac:chgData name="Tomás Auñón" userId="35f87689e777f7ef" providerId="LiveId" clId="{955B9E37-D11A-48AE-B8AC-7B8FB297F35B}" dt="2025-02-13T09:27:55.945" v="5443" actId="478"/>
          <ac:picMkLst>
            <pc:docMk/>
            <pc:sldMk cId="3389663953" sldId="280"/>
            <ac:picMk id="6" creationId="{B014DD3A-6C43-B390-BAC0-7C8CCAB17959}"/>
          </ac:picMkLst>
        </pc:picChg>
      </pc:sldChg>
      <pc:sldChg chg="addSp delSp modSp new mod">
        <pc:chgData name="Tomás Auñón" userId="35f87689e777f7ef" providerId="LiveId" clId="{955B9E37-D11A-48AE-B8AC-7B8FB297F35B}" dt="2025-02-13T09:30:28.168" v="5536" actId="20577"/>
        <pc:sldMkLst>
          <pc:docMk/>
          <pc:sldMk cId="4116542319" sldId="281"/>
        </pc:sldMkLst>
        <pc:spChg chg="mod">
          <ac:chgData name="Tomás Auñón" userId="35f87689e777f7ef" providerId="LiveId" clId="{955B9E37-D11A-48AE-B8AC-7B8FB297F35B}" dt="2025-02-12T12:15:51.126" v="3829" actId="20577"/>
          <ac:spMkLst>
            <pc:docMk/>
            <pc:sldMk cId="4116542319" sldId="281"/>
            <ac:spMk id="2" creationId="{21FAD391-14CB-9160-D714-FBA48A0F4A97}"/>
          </ac:spMkLst>
        </pc:spChg>
        <pc:spChg chg="mod">
          <ac:chgData name="Tomás Auñón" userId="35f87689e777f7ef" providerId="LiveId" clId="{955B9E37-D11A-48AE-B8AC-7B8FB297F35B}" dt="2025-02-13T09:30:28.168" v="5536" actId="20577"/>
          <ac:spMkLst>
            <pc:docMk/>
            <pc:sldMk cId="4116542319" sldId="281"/>
            <ac:spMk id="3" creationId="{985F47ED-98CF-0DD7-BB46-68267BB7276C}"/>
          </ac:spMkLst>
        </pc:spChg>
        <pc:picChg chg="add del mod">
          <ac:chgData name="Tomás Auñón" userId="35f87689e777f7ef" providerId="LiveId" clId="{955B9E37-D11A-48AE-B8AC-7B8FB297F35B}" dt="2025-02-12T12:25:01.711" v="4781" actId="21"/>
          <ac:picMkLst>
            <pc:docMk/>
            <pc:sldMk cId="4116542319" sldId="281"/>
            <ac:picMk id="7170" creationId="{A45A1BE2-ECA7-9F85-6606-916E9BF2C5D8}"/>
          </ac:picMkLst>
        </pc:picChg>
      </pc:sldChg>
      <pc:sldChg chg="addSp delSp modSp add del mod">
        <pc:chgData name="Tomás Auñón" userId="35f87689e777f7ef" providerId="LiveId" clId="{955B9E37-D11A-48AE-B8AC-7B8FB297F35B}" dt="2025-02-12T12:22:05.188" v="4778" actId="2696"/>
        <pc:sldMkLst>
          <pc:docMk/>
          <pc:sldMk cId="419925347" sldId="282"/>
        </pc:sldMkLst>
        <pc:spChg chg="mod">
          <ac:chgData name="Tomás Auñón" userId="35f87689e777f7ef" providerId="LiveId" clId="{955B9E37-D11A-48AE-B8AC-7B8FB297F35B}" dt="2025-02-12T12:21:39.687" v="4693" actId="20577"/>
          <ac:spMkLst>
            <pc:docMk/>
            <pc:sldMk cId="419925347" sldId="282"/>
            <ac:spMk id="2" creationId="{0AFD4F1A-2916-157E-B906-0190048BC8E8}"/>
          </ac:spMkLst>
        </pc:spChg>
        <pc:spChg chg="del mod">
          <ac:chgData name="Tomás Auñón" userId="35f87689e777f7ef" providerId="LiveId" clId="{955B9E37-D11A-48AE-B8AC-7B8FB297F35B}" dt="2025-02-12T12:22:00.290" v="4777" actId="478"/>
          <ac:spMkLst>
            <pc:docMk/>
            <pc:sldMk cId="419925347" sldId="282"/>
            <ac:spMk id="3" creationId="{5449C65D-3D11-C2A6-3090-83679E7A45AE}"/>
          </ac:spMkLst>
        </pc:spChg>
        <pc:spChg chg="add mod">
          <ac:chgData name="Tomás Auñón" userId="35f87689e777f7ef" providerId="LiveId" clId="{955B9E37-D11A-48AE-B8AC-7B8FB297F35B}" dt="2025-02-12T12:22:00.290" v="4777" actId="478"/>
          <ac:spMkLst>
            <pc:docMk/>
            <pc:sldMk cId="419925347" sldId="282"/>
            <ac:spMk id="5" creationId="{91449CAD-23B3-F4BC-5A9D-C24C5B4245CB}"/>
          </ac:spMkLst>
        </pc:spChg>
      </pc:sldChg>
      <pc:sldChg chg="addSp delSp modSp add mod setBg">
        <pc:chgData name="Tomás Auñón" userId="35f87689e777f7ef" providerId="LiveId" clId="{955B9E37-D11A-48AE-B8AC-7B8FB297F35B}" dt="2025-02-12T12:27:12.779" v="4810" actId="26606"/>
        <pc:sldMkLst>
          <pc:docMk/>
          <pc:sldMk cId="3256618439" sldId="282"/>
        </pc:sldMkLst>
        <pc:spChg chg="del">
          <ac:chgData name="Tomás Auñón" userId="35f87689e777f7ef" providerId="LiveId" clId="{955B9E37-D11A-48AE-B8AC-7B8FB297F35B}" dt="2025-02-12T12:25:12.796" v="4784" actId="478"/>
          <ac:spMkLst>
            <pc:docMk/>
            <pc:sldMk cId="3256618439" sldId="282"/>
            <ac:spMk id="2" creationId="{CC9311A8-3118-44F4-611D-A4796E023BCF}"/>
          </ac:spMkLst>
        </pc:spChg>
        <pc:spChg chg="del">
          <ac:chgData name="Tomás Auñón" userId="35f87689e777f7ef" providerId="LiveId" clId="{955B9E37-D11A-48AE-B8AC-7B8FB297F35B}" dt="2025-02-12T12:25:10.976" v="4783" actId="478"/>
          <ac:spMkLst>
            <pc:docMk/>
            <pc:sldMk cId="3256618439" sldId="282"/>
            <ac:spMk id="3" creationId="{C46187AB-EF6E-D045-4441-15FDF0BB2D26}"/>
          </ac:spMkLst>
        </pc:spChg>
        <pc:spChg chg="add del mod">
          <ac:chgData name="Tomás Auñón" userId="35f87689e777f7ef" providerId="LiveId" clId="{955B9E37-D11A-48AE-B8AC-7B8FB297F35B}" dt="2025-02-12T12:25:14.442" v="4785" actId="478"/>
          <ac:spMkLst>
            <pc:docMk/>
            <pc:sldMk cId="3256618439" sldId="282"/>
            <ac:spMk id="5" creationId="{187AA4CE-0B72-492B-2AB9-0E93E5F38761}"/>
          </ac:spMkLst>
        </pc:spChg>
        <pc:spChg chg="add del mod">
          <ac:chgData name="Tomás Auñón" userId="35f87689e777f7ef" providerId="LiveId" clId="{955B9E37-D11A-48AE-B8AC-7B8FB297F35B}" dt="2025-02-12T12:25:15.132" v="4786" actId="478"/>
          <ac:spMkLst>
            <pc:docMk/>
            <pc:sldMk cId="3256618439" sldId="282"/>
            <ac:spMk id="7" creationId="{6E2D2530-D899-F47C-9A72-087630502914}"/>
          </ac:spMkLst>
        </pc:spChg>
        <pc:grpChg chg="add">
          <ac:chgData name="Tomás Auñón" userId="35f87689e777f7ef" providerId="LiveId" clId="{955B9E37-D11A-48AE-B8AC-7B8FB297F35B}" dt="2025-02-12T12:27:12.779" v="4810" actId="26606"/>
          <ac:grpSpMkLst>
            <pc:docMk/>
            <pc:sldMk cId="3256618439" sldId="282"/>
            <ac:grpSpMk id="18" creationId="{609316A9-990D-4EC3-A671-70EE5C1493A4}"/>
          </ac:grpSpMkLst>
        </pc:grpChg>
        <pc:grpChg chg="add del">
          <ac:chgData name="Tomás Auñón" userId="35f87689e777f7ef" providerId="LiveId" clId="{955B9E37-D11A-48AE-B8AC-7B8FB297F35B}" dt="2025-02-12T12:25:27.402" v="4789" actId="26606"/>
          <ac:grpSpMkLst>
            <pc:docMk/>
            <pc:sldMk cId="3256618439" sldId="282"/>
            <ac:grpSpMk id="7175" creationId="{609316A9-990D-4EC3-A671-70EE5C1493A4}"/>
          </ac:grpSpMkLst>
        </pc:grpChg>
        <pc:grpChg chg="add del">
          <ac:chgData name="Tomás Auñón" userId="35f87689e777f7ef" providerId="LiveId" clId="{955B9E37-D11A-48AE-B8AC-7B8FB297F35B}" dt="2025-02-12T12:25:32.953" v="4791" actId="26606"/>
          <ac:grpSpMkLst>
            <pc:docMk/>
            <pc:sldMk cId="3256618439" sldId="282"/>
            <ac:grpSpMk id="7187" creationId="{0DAF8575-DDD0-43E3-95E0-CF812F06AFED}"/>
          </ac:grpSpMkLst>
        </pc:grpChg>
        <pc:picChg chg="add del mod">
          <ac:chgData name="Tomás Auñón" userId="35f87689e777f7ef" providerId="LiveId" clId="{955B9E37-D11A-48AE-B8AC-7B8FB297F35B}" dt="2025-02-12T12:25:54.028" v="4799" actId="478"/>
          <ac:picMkLst>
            <pc:docMk/>
            <pc:sldMk cId="3256618439" sldId="282"/>
            <ac:picMk id="9" creationId="{13A5E4C2-2D56-4919-5088-EEAD4CB6F825}"/>
          </ac:picMkLst>
        </pc:picChg>
        <pc:picChg chg="add del mod">
          <ac:chgData name="Tomás Auñón" userId="35f87689e777f7ef" providerId="LiveId" clId="{955B9E37-D11A-48AE-B8AC-7B8FB297F35B}" dt="2025-02-12T12:26:48.195" v="4803" actId="478"/>
          <ac:picMkLst>
            <pc:docMk/>
            <pc:sldMk cId="3256618439" sldId="282"/>
            <ac:picMk id="11" creationId="{92DBD01B-FFB0-C363-F3E3-8B6C6B6FEF40}"/>
          </ac:picMkLst>
        </pc:picChg>
        <pc:picChg chg="add mod">
          <ac:chgData name="Tomás Auñón" userId="35f87689e777f7ef" providerId="LiveId" clId="{955B9E37-D11A-48AE-B8AC-7B8FB297F35B}" dt="2025-02-12T12:27:12.779" v="4810" actId="26606"/>
          <ac:picMkLst>
            <pc:docMk/>
            <pc:sldMk cId="3256618439" sldId="282"/>
            <ac:picMk id="13" creationId="{7523C071-3E0B-DA45-C94D-E6E5D2E4CAF5}"/>
          </ac:picMkLst>
        </pc:picChg>
        <pc:picChg chg="add del mod">
          <ac:chgData name="Tomás Auñón" userId="35f87689e777f7ef" providerId="LiveId" clId="{955B9E37-D11A-48AE-B8AC-7B8FB297F35B}" dt="2025-02-12T12:25:36.635" v="4793" actId="478"/>
          <ac:picMkLst>
            <pc:docMk/>
            <pc:sldMk cId="3256618439" sldId="282"/>
            <ac:picMk id="7170" creationId="{A45A1BE2-ECA7-9F85-6606-916E9BF2C5D8}"/>
          </ac:picMkLst>
        </pc:picChg>
      </pc:sldChg>
      <pc:sldChg chg="addSp delSp modSp new mod">
        <pc:chgData name="Tomás Auñón" userId="35f87689e777f7ef" providerId="LiveId" clId="{955B9E37-D11A-48AE-B8AC-7B8FB297F35B}" dt="2025-02-13T10:18:29.469" v="6011" actId="20577"/>
        <pc:sldMkLst>
          <pc:docMk/>
          <pc:sldMk cId="94599441" sldId="283"/>
        </pc:sldMkLst>
        <pc:spChg chg="mod">
          <ac:chgData name="Tomás Auñón" userId="35f87689e777f7ef" providerId="LiveId" clId="{955B9E37-D11A-48AE-B8AC-7B8FB297F35B}" dt="2025-02-12T21:55:29.010" v="4879" actId="20577"/>
          <ac:spMkLst>
            <pc:docMk/>
            <pc:sldMk cId="94599441" sldId="283"/>
            <ac:spMk id="2" creationId="{C65B01CB-C78E-4BBF-52A5-B4829409AAC7}"/>
          </ac:spMkLst>
        </pc:spChg>
        <pc:spChg chg="mod">
          <ac:chgData name="Tomás Auñón" userId="35f87689e777f7ef" providerId="LiveId" clId="{955B9E37-D11A-48AE-B8AC-7B8FB297F35B}" dt="2025-02-13T10:18:29.469" v="6011" actId="20577"/>
          <ac:spMkLst>
            <pc:docMk/>
            <pc:sldMk cId="94599441" sldId="283"/>
            <ac:spMk id="3" creationId="{116892FA-D7F7-7BE4-828D-F8671345313F}"/>
          </ac:spMkLst>
        </pc:spChg>
        <pc:picChg chg="add mod">
          <ac:chgData name="Tomás Auñón" userId="35f87689e777f7ef" providerId="LiveId" clId="{955B9E37-D11A-48AE-B8AC-7B8FB297F35B}" dt="2025-02-13T09:21:08.842" v="5194" actId="14100"/>
          <ac:picMkLst>
            <pc:docMk/>
            <pc:sldMk cId="94599441" sldId="283"/>
            <ac:picMk id="5" creationId="{88751936-9B7F-3199-EB1A-B527607A3EE3}"/>
          </ac:picMkLst>
        </pc:picChg>
        <pc:picChg chg="add del mod">
          <ac:chgData name="Tomás Auñón" userId="35f87689e777f7ef" providerId="LiveId" clId="{955B9E37-D11A-48AE-B8AC-7B8FB297F35B}" dt="2025-02-12T22:09:48.474" v="5177" actId="21"/>
          <ac:picMkLst>
            <pc:docMk/>
            <pc:sldMk cId="94599441" sldId="283"/>
            <ac:picMk id="5" creationId="{FD8A2BE2-842B-5AC5-615E-F9103AD574E9}"/>
          </ac:picMkLst>
        </pc:picChg>
        <pc:picChg chg="add del mod">
          <ac:chgData name="Tomás Auñón" userId="35f87689e777f7ef" providerId="LiveId" clId="{955B9E37-D11A-48AE-B8AC-7B8FB297F35B}" dt="2025-02-12T22:12:35.901" v="5182" actId="478"/>
          <ac:picMkLst>
            <pc:docMk/>
            <pc:sldMk cId="94599441" sldId="283"/>
            <ac:picMk id="7" creationId="{C3C935A3-85C9-083B-FC72-3FA35BCD7A58}"/>
          </ac:picMkLst>
        </pc:picChg>
        <pc:picChg chg="add del mod">
          <ac:chgData name="Tomás Auñón" userId="35f87689e777f7ef" providerId="LiveId" clId="{955B9E37-D11A-48AE-B8AC-7B8FB297F35B}" dt="2025-02-13T09:20:55.904" v="5188" actId="478"/>
          <ac:picMkLst>
            <pc:docMk/>
            <pc:sldMk cId="94599441" sldId="283"/>
            <ac:picMk id="9" creationId="{4AC97869-9A75-17A8-B902-5E17F237F93A}"/>
          </ac:picMkLst>
        </pc:picChg>
      </pc:sldChg>
      <pc:sldChg chg="addSp delSp modSp add mod">
        <pc:chgData name="Tomás Auñón" userId="35f87689e777f7ef" providerId="LiveId" clId="{955B9E37-D11A-48AE-B8AC-7B8FB297F35B}" dt="2025-02-13T09:26:46.573" v="5442" actId="1076"/>
        <pc:sldMkLst>
          <pc:docMk/>
          <pc:sldMk cId="279442362" sldId="284"/>
        </pc:sldMkLst>
        <pc:spChg chg="mod">
          <ac:chgData name="Tomás Auñón" userId="35f87689e777f7ef" providerId="LiveId" clId="{955B9E37-D11A-48AE-B8AC-7B8FB297F35B}" dt="2025-02-13T09:23:42.390" v="5245" actId="20577"/>
          <ac:spMkLst>
            <pc:docMk/>
            <pc:sldMk cId="279442362" sldId="284"/>
            <ac:spMk id="2" creationId="{42C8C3A6-3088-4CC5-58A2-AC1A49DED20E}"/>
          </ac:spMkLst>
        </pc:spChg>
        <pc:spChg chg="mod">
          <ac:chgData name="Tomás Auñón" userId="35f87689e777f7ef" providerId="LiveId" clId="{955B9E37-D11A-48AE-B8AC-7B8FB297F35B}" dt="2025-02-13T09:24:04.152" v="5248" actId="1076"/>
          <ac:spMkLst>
            <pc:docMk/>
            <pc:sldMk cId="279442362" sldId="284"/>
            <ac:spMk id="7" creationId="{8BD89E6A-E2C8-C16E-04AD-48F8992D9DDE}"/>
          </ac:spMkLst>
        </pc:spChg>
        <pc:spChg chg="mod">
          <ac:chgData name="Tomás Auñón" userId="35f87689e777f7ef" providerId="LiveId" clId="{955B9E37-D11A-48AE-B8AC-7B8FB297F35B}" dt="2025-02-13T09:24:48.760" v="5417" actId="20577"/>
          <ac:spMkLst>
            <pc:docMk/>
            <pc:sldMk cId="279442362" sldId="284"/>
            <ac:spMk id="11" creationId="{4F8F570B-AE4E-97CD-652C-DB52ED2DF6A8}"/>
          </ac:spMkLst>
        </pc:spChg>
        <pc:picChg chg="del">
          <ac:chgData name="Tomás Auñón" userId="35f87689e777f7ef" providerId="LiveId" clId="{955B9E37-D11A-48AE-B8AC-7B8FB297F35B}" dt="2025-02-13T09:24:50.956" v="5418" actId="478"/>
          <ac:picMkLst>
            <pc:docMk/>
            <pc:sldMk cId="279442362" sldId="284"/>
            <ac:picMk id="3" creationId="{EE99BFFC-813C-B1C0-D4AE-D88F9E7CCCA8}"/>
          </ac:picMkLst>
        </pc:picChg>
        <pc:picChg chg="del">
          <ac:chgData name="Tomás Auñón" userId="35f87689e777f7ef" providerId="LiveId" clId="{955B9E37-D11A-48AE-B8AC-7B8FB297F35B}" dt="2025-02-13T09:24:51.540" v="5419" actId="478"/>
          <ac:picMkLst>
            <pc:docMk/>
            <pc:sldMk cId="279442362" sldId="284"/>
            <ac:picMk id="4" creationId="{AD9C6AB3-9C95-371D-15DE-4C0E9A96C2A9}"/>
          </ac:picMkLst>
        </pc:picChg>
        <pc:picChg chg="add mod modCrop">
          <ac:chgData name="Tomás Auñón" userId="35f87689e777f7ef" providerId="LiveId" clId="{955B9E37-D11A-48AE-B8AC-7B8FB297F35B}" dt="2025-02-13T09:26:43.692" v="5441" actId="1076"/>
          <ac:picMkLst>
            <pc:docMk/>
            <pc:sldMk cId="279442362" sldId="284"/>
            <ac:picMk id="6" creationId="{146CD3BB-34BD-8033-9456-D54301D0D6B7}"/>
          </ac:picMkLst>
        </pc:picChg>
        <pc:picChg chg="add del mod">
          <ac:chgData name="Tomás Auñón" userId="35f87689e777f7ef" providerId="LiveId" clId="{955B9E37-D11A-48AE-B8AC-7B8FB297F35B}" dt="2025-02-13T09:25:21.601" v="5423" actId="478"/>
          <ac:picMkLst>
            <pc:docMk/>
            <pc:sldMk cId="279442362" sldId="284"/>
            <ac:picMk id="9" creationId="{F0EF4502-0C0A-4061-00B1-B21CF1B78324}"/>
          </ac:picMkLst>
        </pc:picChg>
        <pc:picChg chg="add del mod">
          <ac:chgData name="Tomás Auñón" userId="35f87689e777f7ef" providerId="LiveId" clId="{955B9E37-D11A-48AE-B8AC-7B8FB297F35B}" dt="2025-02-13T09:25:38.811" v="5426" actId="478"/>
          <ac:picMkLst>
            <pc:docMk/>
            <pc:sldMk cId="279442362" sldId="284"/>
            <ac:picMk id="12" creationId="{D49B9F8D-C600-CDEF-8323-57E1E0AE0B20}"/>
          </ac:picMkLst>
        </pc:picChg>
        <pc:picChg chg="add del mod">
          <ac:chgData name="Tomás Auñón" userId="35f87689e777f7ef" providerId="LiveId" clId="{955B9E37-D11A-48AE-B8AC-7B8FB297F35B}" dt="2025-02-13T09:25:47.772" v="5429" actId="478"/>
          <ac:picMkLst>
            <pc:docMk/>
            <pc:sldMk cId="279442362" sldId="284"/>
            <ac:picMk id="14" creationId="{07DBEEB6-D8D5-66F1-4DD9-A4DBD5BCC648}"/>
          </ac:picMkLst>
        </pc:picChg>
        <pc:picChg chg="add mod modCrop">
          <ac:chgData name="Tomás Auñón" userId="35f87689e777f7ef" providerId="LiveId" clId="{955B9E37-D11A-48AE-B8AC-7B8FB297F35B}" dt="2025-02-13T09:26:46.573" v="5442" actId="1076"/>
          <ac:picMkLst>
            <pc:docMk/>
            <pc:sldMk cId="279442362" sldId="284"/>
            <ac:picMk id="16" creationId="{26332C48-25EE-4D0E-0BFB-FFB9C46A4D86}"/>
          </ac:picMkLst>
        </pc:picChg>
      </pc:sldChg>
      <pc:sldChg chg="new del">
        <pc:chgData name="Tomás Auñón" userId="35f87689e777f7ef" providerId="LiveId" clId="{955B9E37-D11A-48AE-B8AC-7B8FB297F35B}" dt="2025-02-13T09:22:24.195" v="5196" actId="47"/>
        <pc:sldMkLst>
          <pc:docMk/>
          <pc:sldMk cId="3136493974" sldId="284"/>
        </pc:sldMkLst>
      </pc:sldChg>
      <pc:sldMasterChg chg="del delSldLayout">
        <pc:chgData name="Tomás Auñón" userId="35f87689e777f7ef" providerId="LiveId" clId="{955B9E37-D11A-48AE-B8AC-7B8FB297F35B}" dt="2025-02-12T10:00:34.054" v="2" actId="26606"/>
        <pc:sldMasterMkLst>
          <pc:docMk/>
          <pc:sldMasterMk cId="452105910" sldId="2147483648"/>
        </pc:sldMasterMkLst>
        <pc:sldLayoutChg chg="del">
          <pc:chgData name="Tomás Auñón" userId="35f87689e777f7ef" providerId="LiveId" clId="{955B9E37-D11A-48AE-B8AC-7B8FB297F35B}" dt="2025-02-12T10:00:34.054" v="2" actId="26606"/>
          <pc:sldLayoutMkLst>
            <pc:docMk/>
            <pc:sldMasterMk cId="452105910" sldId="2147483648"/>
            <pc:sldLayoutMk cId="1258584667" sldId="2147483649"/>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1692243293" sldId="2147483650"/>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406601137" sldId="2147483651"/>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1400211889" sldId="2147483652"/>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3655888200" sldId="2147483653"/>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2791031767" sldId="2147483654"/>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3291531706" sldId="2147483655"/>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595549115" sldId="2147483656"/>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1949501796" sldId="2147483657"/>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36570300" sldId="2147483658"/>
          </pc:sldLayoutMkLst>
        </pc:sldLayoutChg>
        <pc:sldLayoutChg chg="del">
          <pc:chgData name="Tomás Auñón" userId="35f87689e777f7ef" providerId="LiveId" clId="{955B9E37-D11A-48AE-B8AC-7B8FB297F35B}" dt="2025-02-12T10:00:34.054" v="2" actId="26606"/>
          <pc:sldLayoutMkLst>
            <pc:docMk/>
            <pc:sldMasterMk cId="452105910" sldId="2147483648"/>
            <pc:sldLayoutMk cId="3385015501" sldId="2147483659"/>
          </pc:sldLayoutMkLst>
        </pc:sldLayoutChg>
      </pc:sldMasterChg>
      <pc:sldMasterChg chg="add addSldLayout">
        <pc:chgData name="Tomás Auñón" userId="35f87689e777f7ef" providerId="LiveId" clId="{955B9E37-D11A-48AE-B8AC-7B8FB297F35B}" dt="2025-02-12T10:00:34.054" v="2" actId="26606"/>
        <pc:sldMasterMkLst>
          <pc:docMk/>
          <pc:sldMasterMk cId="2612677590" sldId="2147483686"/>
        </pc:sldMasterMkLst>
        <pc:sldLayoutChg chg="add">
          <pc:chgData name="Tomás Auñón" userId="35f87689e777f7ef" providerId="LiveId" clId="{955B9E37-D11A-48AE-B8AC-7B8FB297F35B}" dt="2025-02-12T10:00:34.054" v="2" actId="26606"/>
          <pc:sldLayoutMkLst>
            <pc:docMk/>
            <pc:sldMasterMk cId="2612677590" sldId="2147483686"/>
            <pc:sldLayoutMk cId="3573188355" sldId="2147483675"/>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2308219494" sldId="2147483676"/>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3109449747" sldId="2147483677"/>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501740403" sldId="2147483678"/>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808944704" sldId="2147483679"/>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3813079677" sldId="2147483680"/>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2552233866" sldId="2147483681"/>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3258610132" sldId="2147483682"/>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2064953033" sldId="2147483683"/>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2925412992" sldId="2147483684"/>
          </pc:sldLayoutMkLst>
        </pc:sldLayoutChg>
        <pc:sldLayoutChg chg="add">
          <pc:chgData name="Tomás Auñón" userId="35f87689e777f7ef" providerId="LiveId" clId="{955B9E37-D11A-48AE-B8AC-7B8FB297F35B}" dt="2025-02-12T10:00:34.054" v="2" actId="26606"/>
          <pc:sldLayoutMkLst>
            <pc:docMk/>
            <pc:sldMasterMk cId="2612677590" sldId="2147483686"/>
            <pc:sldLayoutMk cId="3315060808" sldId="2147483685"/>
          </pc:sldLayoutMkLst>
        </pc:sldLayoutChg>
      </pc:sldMasterChg>
      <pc:sldMasterChg chg="del delSldLayout">
        <pc:chgData name="Tomás Auñón" userId="35f87689e777f7ef" providerId="LiveId" clId="{955B9E37-D11A-48AE-B8AC-7B8FB297F35B}" dt="2025-02-12T10:01:53.114" v="8" actId="26606"/>
        <pc:sldMasterMkLst>
          <pc:docMk/>
          <pc:sldMasterMk cId="3060117979" sldId="2147483741"/>
        </pc:sldMasterMkLst>
        <pc:sldLayoutChg chg="del">
          <pc:chgData name="Tomás Auñón" userId="35f87689e777f7ef" providerId="LiveId" clId="{955B9E37-D11A-48AE-B8AC-7B8FB297F35B}" dt="2025-02-12T10:01:53.114" v="8" actId="26606"/>
          <pc:sldLayoutMkLst>
            <pc:docMk/>
            <pc:sldMasterMk cId="3060117979" sldId="2147483741"/>
            <pc:sldLayoutMk cId="2674979316" sldId="2147483742"/>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2010584592" sldId="2147483743"/>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390607114" sldId="2147483744"/>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3709907423" sldId="2147483745"/>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3352650851" sldId="2147483746"/>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3570352787" sldId="2147483747"/>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3710645301" sldId="2147483748"/>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405584971" sldId="2147483749"/>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1522728583" sldId="2147483750"/>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2590860536" sldId="2147483751"/>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2652570710" sldId="2147483752"/>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1343348763" sldId="2147483753"/>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1096606609" sldId="2147483754"/>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924199993" sldId="2147483755"/>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3483753948" sldId="2147483756"/>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644280059" sldId="2147483757"/>
          </pc:sldLayoutMkLst>
        </pc:sldLayoutChg>
        <pc:sldLayoutChg chg="del">
          <pc:chgData name="Tomás Auñón" userId="35f87689e777f7ef" providerId="LiveId" clId="{955B9E37-D11A-48AE-B8AC-7B8FB297F35B}" dt="2025-02-12T10:01:53.114" v="8" actId="26606"/>
          <pc:sldLayoutMkLst>
            <pc:docMk/>
            <pc:sldMasterMk cId="3060117979" sldId="2147483741"/>
            <pc:sldLayoutMk cId="2641556825" sldId="2147483758"/>
          </pc:sldLayoutMkLst>
        </pc:sldLayoutChg>
      </pc:sldMasterChg>
      <pc:sldMasterChg chg="add replId addSldLayout">
        <pc:chgData name="Tomás Auñón" userId="35f87689e777f7ef" providerId="LiveId" clId="{955B9E37-D11A-48AE-B8AC-7B8FB297F35B}" dt="2025-02-12T10:01:53.114" v="8" actId="26606"/>
        <pc:sldMasterMkLst>
          <pc:docMk/>
          <pc:sldMasterMk cId="2429865564" sldId="2147483759"/>
        </pc:sldMasterMkLst>
        <pc:sldLayoutChg chg="add replId">
          <pc:chgData name="Tomás Auñón" userId="35f87689e777f7ef" providerId="LiveId" clId="{955B9E37-D11A-48AE-B8AC-7B8FB297F35B}" dt="2025-02-12T10:01:53.114" v="8" actId="26606"/>
          <pc:sldLayoutMkLst>
            <pc:docMk/>
            <pc:sldMasterMk cId="2429865564" sldId="2147483759"/>
            <pc:sldLayoutMk cId="3548963034" sldId="2147483760"/>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2790833835" sldId="2147483761"/>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1145596654" sldId="2147483762"/>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2097841560" sldId="2147483763"/>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3859059697" sldId="2147483764"/>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69873449" sldId="2147483765"/>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3894882289" sldId="2147483766"/>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2732984144" sldId="2147483767"/>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3850424046" sldId="2147483768"/>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3039870427" sldId="2147483769"/>
          </pc:sldLayoutMkLst>
        </pc:sldLayoutChg>
        <pc:sldLayoutChg chg="add replId">
          <pc:chgData name="Tomás Auñón" userId="35f87689e777f7ef" providerId="LiveId" clId="{955B9E37-D11A-48AE-B8AC-7B8FB297F35B}" dt="2025-02-12T10:01:53.114" v="8" actId="26606"/>
          <pc:sldLayoutMkLst>
            <pc:docMk/>
            <pc:sldMasterMk cId="2429865564" sldId="2147483759"/>
            <pc:sldLayoutMk cId="915440492" sldId="2147483770"/>
          </pc:sldLayoutMkLst>
        </pc:sldLayoutChg>
      </pc:sldMasterChg>
      <pc:sldMasterChg chg="add del addSldLayout delSldLayout">
        <pc:chgData name="Tomás Auñón" userId="35f87689e777f7ef" providerId="LiveId" clId="{955B9E37-D11A-48AE-B8AC-7B8FB297F35B}" dt="2025-02-12T10:02:41.003" v="18" actId="26606"/>
        <pc:sldMasterMkLst>
          <pc:docMk/>
          <pc:sldMasterMk cId="3344076519" sldId="2147483783"/>
        </pc:sldMasterMkLst>
        <pc:sldLayoutChg chg="add del">
          <pc:chgData name="Tomás Auñón" userId="35f87689e777f7ef" providerId="LiveId" clId="{955B9E37-D11A-48AE-B8AC-7B8FB297F35B}" dt="2025-02-12T10:02:41.003" v="18" actId="26606"/>
          <pc:sldLayoutMkLst>
            <pc:docMk/>
            <pc:sldMasterMk cId="3344076519" sldId="2147483783"/>
            <pc:sldLayoutMk cId="3080178986" sldId="2147483784"/>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3985591749" sldId="2147483785"/>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1458892065" sldId="2147483786"/>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3493400158" sldId="2147483787"/>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3903650655" sldId="2147483788"/>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2416829731" sldId="2147483789"/>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2766537831" sldId="2147483790"/>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761189263" sldId="2147483791"/>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2541932329" sldId="2147483792"/>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1990542440" sldId="2147483793"/>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1604971716" sldId="2147483794"/>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3009851339" sldId="2147483795"/>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1678852479" sldId="2147483796"/>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3069088525" sldId="2147483797"/>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2467238143" sldId="2147483798"/>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3772952035" sldId="2147483799"/>
          </pc:sldLayoutMkLst>
        </pc:sldLayoutChg>
        <pc:sldLayoutChg chg="add del">
          <pc:chgData name="Tomás Auñón" userId="35f87689e777f7ef" providerId="LiveId" clId="{955B9E37-D11A-48AE-B8AC-7B8FB297F35B}" dt="2025-02-12T10:02:41.003" v="18" actId="26606"/>
          <pc:sldLayoutMkLst>
            <pc:docMk/>
            <pc:sldMasterMk cId="3344076519" sldId="2147483783"/>
            <pc:sldLayoutMk cId="3529254299" sldId="2147483800"/>
          </pc:sldLayoutMkLst>
        </pc:sldLayoutChg>
      </pc:sldMasterChg>
      <pc:sldMasterChg chg="add del addSldLayout delSldLayout">
        <pc:chgData name="Tomás Auñón" userId="35f87689e777f7ef" providerId="LiveId" clId="{955B9E37-D11A-48AE-B8AC-7B8FB297F35B}" dt="2025-02-12T10:02:40.978" v="17" actId="26606"/>
        <pc:sldMasterMkLst>
          <pc:docMk/>
          <pc:sldMasterMk cId="703150183" sldId="2147483808"/>
        </pc:sldMasterMkLst>
        <pc:sldLayoutChg chg="add del">
          <pc:chgData name="Tomás Auñón" userId="35f87689e777f7ef" providerId="LiveId" clId="{955B9E37-D11A-48AE-B8AC-7B8FB297F35B}" dt="2025-02-12T10:02:40.978" v="17" actId="26606"/>
          <pc:sldLayoutMkLst>
            <pc:docMk/>
            <pc:sldMasterMk cId="703150183" sldId="2147483808"/>
            <pc:sldLayoutMk cId="2794658906" sldId="2147483801"/>
          </pc:sldLayoutMkLst>
        </pc:sldLayoutChg>
        <pc:sldLayoutChg chg="add del">
          <pc:chgData name="Tomás Auñón" userId="35f87689e777f7ef" providerId="LiveId" clId="{955B9E37-D11A-48AE-B8AC-7B8FB297F35B}" dt="2025-02-12T10:02:40.978" v="17" actId="26606"/>
          <pc:sldLayoutMkLst>
            <pc:docMk/>
            <pc:sldMasterMk cId="703150183" sldId="2147483808"/>
            <pc:sldLayoutMk cId="1571973886" sldId="2147483802"/>
          </pc:sldLayoutMkLst>
        </pc:sldLayoutChg>
        <pc:sldLayoutChg chg="add del">
          <pc:chgData name="Tomás Auñón" userId="35f87689e777f7ef" providerId="LiveId" clId="{955B9E37-D11A-48AE-B8AC-7B8FB297F35B}" dt="2025-02-12T10:02:40.978" v="17" actId="26606"/>
          <pc:sldLayoutMkLst>
            <pc:docMk/>
            <pc:sldMasterMk cId="703150183" sldId="2147483808"/>
            <pc:sldLayoutMk cId="3222974560" sldId="2147483803"/>
          </pc:sldLayoutMkLst>
        </pc:sldLayoutChg>
        <pc:sldLayoutChg chg="add del">
          <pc:chgData name="Tomás Auñón" userId="35f87689e777f7ef" providerId="LiveId" clId="{955B9E37-D11A-48AE-B8AC-7B8FB297F35B}" dt="2025-02-12T10:02:40.978" v="17" actId="26606"/>
          <pc:sldLayoutMkLst>
            <pc:docMk/>
            <pc:sldMasterMk cId="703150183" sldId="2147483808"/>
            <pc:sldLayoutMk cId="4180945456" sldId="2147483804"/>
          </pc:sldLayoutMkLst>
        </pc:sldLayoutChg>
        <pc:sldLayoutChg chg="add del">
          <pc:chgData name="Tomás Auñón" userId="35f87689e777f7ef" providerId="LiveId" clId="{955B9E37-D11A-48AE-B8AC-7B8FB297F35B}" dt="2025-02-12T10:02:40.978" v="17" actId="26606"/>
          <pc:sldLayoutMkLst>
            <pc:docMk/>
            <pc:sldMasterMk cId="703150183" sldId="2147483808"/>
            <pc:sldLayoutMk cId="1206139365" sldId="2147483805"/>
          </pc:sldLayoutMkLst>
        </pc:sldLayoutChg>
        <pc:sldLayoutChg chg="add del">
          <pc:chgData name="Tomás Auñón" userId="35f87689e777f7ef" providerId="LiveId" clId="{955B9E37-D11A-48AE-B8AC-7B8FB297F35B}" dt="2025-02-12T10:02:40.978" v="17" actId="26606"/>
          <pc:sldLayoutMkLst>
            <pc:docMk/>
            <pc:sldMasterMk cId="703150183" sldId="2147483808"/>
            <pc:sldLayoutMk cId="4226056916" sldId="2147483806"/>
          </pc:sldLayoutMkLst>
        </pc:sldLayoutChg>
        <pc:sldLayoutChg chg="add del">
          <pc:chgData name="Tomás Auñón" userId="35f87689e777f7ef" providerId="LiveId" clId="{955B9E37-D11A-48AE-B8AC-7B8FB297F35B}" dt="2025-02-12T10:02:40.978" v="17" actId="26606"/>
          <pc:sldLayoutMkLst>
            <pc:docMk/>
            <pc:sldMasterMk cId="703150183" sldId="2147483808"/>
            <pc:sldLayoutMk cId="3669856868" sldId="2147483807"/>
          </pc:sldLayoutMkLst>
        </pc:sldLayoutChg>
        <pc:sldLayoutChg chg="add del replId">
          <pc:chgData name="Tomás Auñón" userId="35f87689e777f7ef" providerId="LiveId" clId="{955B9E37-D11A-48AE-B8AC-7B8FB297F35B}" dt="2025-02-12T10:02:40.978" v="17" actId="26606"/>
          <pc:sldLayoutMkLst>
            <pc:docMk/>
            <pc:sldMasterMk cId="703150183" sldId="2147483808"/>
            <pc:sldLayoutMk cId="901318267" sldId="2147483809"/>
          </pc:sldLayoutMkLst>
        </pc:sldLayoutChg>
        <pc:sldLayoutChg chg="add del replId">
          <pc:chgData name="Tomás Auñón" userId="35f87689e777f7ef" providerId="LiveId" clId="{955B9E37-D11A-48AE-B8AC-7B8FB297F35B}" dt="2025-02-12T10:02:40.978" v="17" actId="26606"/>
          <pc:sldLayoutMkLst>
            <pc:docMk/>
            <pc:sldMasterMk cId="703150183" sldId="2147483808"/>
            <pc:sldLayoutMk cId="3532268947" sldId="2147483810"/>
          </pc:sldLayoutMkLst>
        </pc:sldLayoutChg>
        <pc:sldLayoutChg chg="add del replId">
          <pc:chgData name="Tomás Auñón" userId="35f87689e777f7ef" providerId="LiveId" clId="{955B9E37-D11A-48AE-B8AC-7B8FB297F35B}" dt="2025-02-12T10:02:40.978" v="17" actId="26606"/>
          <pc:sldLayoutMkLst>
            <pc:docMk/>
            <pc:sldMasterMk cId="703150183" sldId="2147483808"/>
            <pc:sldLayoutMk cId="1929729490" sldId="2147483811"/>
          </pc:sldLayoutMkLst>
        </pc:sldLayoutChg>
        <pc:sldLayoutChg chg="add del replId">
          <pc:chgData name="Tomás Auñón" userId="35f87689e777f7ef" providerId="LiveId" clId="{955B9E37-D11A-48AE-B8AC-7B8FB297F35B}" dt="2025-02-12T10:02:40.978" v="17" actId="26606"/>
          <pc:sldLayoutMkLst>
            <pc:docMk/>
            <pc:sldMasterMk cId="703150183" sldId="2147483808"/>
            <pc:sldLayoutMk cId="3990082654" sldId="2147483812"/>
          </pc:sldLayoutMkLst>
        </pc:sldLayoutChg>
      </pc:sldMasterChg>
      <pc:sldMasterChg chg="add addSldLayout">
        <pc:chgData name="Tomás Auñón" userId="35f87689e777f7ef" providerId="LiveId" clId="{955B9E37-D11A-48AE-B8AC-7B8FB297F35B}" dt="2025-02-12T10:02:41.003" v="18" actId="26606"/>
        <pc:sldMasterMkLst>
          <pc:docMk/>
          <pc:sldMasterMk cId="1665588465" sldId="2147483834"/>
        </pc:sldMasterMkLst>
        <pc:sldLayoutChg chg="add">
          <pc:chgData name="Tomás Auñón" userId="35f87689e777f7ef" providerId="LiveId" clId="{955B9E37-D11A-48AE-B8AC-7B8FB297F35B}" dt="2025-02-12T10:02:41.003" v="18" actId="26606"/>
          <pc:sldLayoutMkLst>
            <pc:docMk/>
            <pc:sldMasterMk cId="1665588465" sldId="2147483834"/>
            <pc:sldLayoutMk cId="1040494832" sldId="2147483823"/>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424061890" sldId="2147483824"/>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1772121768" sldId="2147483825"/>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3578358836" sldId="2147483826"/>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179361597" sldId="2147483827"/>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1616994455" sldId="2147483828"/>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453266657" sldId="2147483829"/>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942677174" sldId="2147483830"/>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3979713439" sldId="2147483831"/>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1853588126" sldId="2147483832"/>
          </pc:sldLayoutMkLst>
        </pc:sldLayoutChg>
        <pc:sldLayoutChg chg="add">
          <pc:chgData name="Tomás Auñón" userId="35f87689e777f7ef" providerId="LiveId" clId="{955B9E37-D11A-48AE-B8AC-7B8FB297F35B}" dt="2025-02-12T10:02:41.003" v="18" actId="26606"/>
          <pc:sldLayoutMkLst>
            <pc:docMk/>
            <pc:sldMasterMk cId="1665588465" sldId="2147483834"/>
            <pc:sldLayoutMk cId="1237653686" sldId="214748383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5E7E5-4AF8-4B9B-A2DC-500AD47AE147}" type="datetimeFigureOut">
              <a:rPr lang="es-ES" smtClean="0"/>
              <a:t>13/02/2025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F367C-447A-4918-B17E-E03973BD172E}" type="slidenum">
              <a:rPr lang="es-ES" smtClean="0"/>
              <a:t>‹Nº›</a:t>
            </a:fld>
            <a:endParaRPr lang="es-ES"/>
          </a:p>
        </p:txBody>
      </p:sp>
    </p:spTree>
    <p:extLst>
      <p:ext uri="{BB962C8B-B14F-4D97-AF65-F5344CB8AC3E}">
        <p14:creationId xmlns:p14="http://schemas.microsoft.com/office/powerpoint/2010/main" val="2418835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1AF367C-447A-4918-B17E-E03973BD172E}" type="slidenum">
              <a:rPr lang="es-ES" smtClean="0"/>
              <a:t>2</a:t>
            </a:fld>
            <a:endParaRPr lang="es-ES"/>
          </a:p>
        </p:txBody>
      </p:sp>
    </p:spTree>
    <p:extLst>
      <p:ext uri="{BB962C8B-B14F-4D97-AF65-F5344CB8AC3E}">
        <p14:creationId xmlns:p14="http://schemas.microsoft.com/office/powerpoint/2010/main" val="2192329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1AF367C-447A-4918-B17E-E03973BD172E}" type="slidenum">
              <a:rPr lang="es-ES" smtClean="0"/>
              <a:t>3</a:t>
            </a:fld>
            <a:endParaRPr lang="es-ES"/>
          </a:p>
        </p:txBody>
      </p:sp>
    </p:spTree>
    <p:extLst>
      <p:ext uri="{BB962C8B-B14F-4D97-AF65-F5344CB8AC3E}">
        <p14:creationId xmlns:p14="http://schemas.microsoft.com/office/powerpoint/2010/main" val="291278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1AF367C-447A-4918-B17E-E03973BD172E}" type="slidenum">
              <a:rPr lang="es-ES" smtClean="0"/>
              <a:t>28</a:t>
            </a:fld>
            <a:endParaRPr lang="es-ES"/>
          </a:p>
        </p:txBody>
      </p:sp>
    </p:spTree>
    <p:extLst>
      <p:ext uri="{BB962C8B-B14F-4D97-AF65-F5344CB8AC3E}">
        <p14:creationId xmlns:p14="http://schemas.microsoft.com/office/powerpoint/2010/main" val="2582610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148975213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9811987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281016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41962907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672999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14058872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15123833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397248769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35913274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7F6A1D9-D323-4F4E-8655-25E2D32CE742}" type="datetime1">
              <a:rPr lang="en-US" smtClean="0"/>
              <a:t>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39938556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E7F6A1D9-D323-4F4E-8655-25E2D32CE742}" type="datetime1">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147986075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E7F6A1D9-D323-4F4E-8655-25E2D32CE742}" type="datetime1">
              <a:rPr lang="en-US" smtClean="0"/>
              <a:t>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14816261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E7F6A1D9-D323-4F4E-8655-25E2D32CE742}" type="datetime1">
              <a:rPr lang="en-US" smtClean="0"/>
              <a:t>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13323367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F6A1D9-D323-4F4E-8655-25E2D32CE742}" type="datetime1">
              <a:rPr lang="en-US" smtClean="0"/>
              <a:t>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245030996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7F6A1D9-D323-4F4E-8655-25E2D32CE742}" type="datetime1">
              <a:rPr lang="en-US" smtClean="0"/>
              <a:t>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pPr/>
              <a:t>‹Nº›</a:t>
            </a:fld>
            <a:endParaRPr lang="en-US"/>
          </a:p>
        </p:txBody>
      </p:sp>
    </p:spTree>
    <p:extLst>
      <p:ext uri="{BB962C8B-B14F-4D97-AF65-F5344CB8AC3E}">
        <p14:creationId xmlns:p14="http://schemas.microsoft.com/office/powerpoint/2010/main" val="19824275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pPr/>
              <a:t>‹Nº›</a:t>
            </a:fld>
            <a:endParaRPr lang="en-US"/>
          </a:p>
        </p:txBody>
      </p:sp>
      <p:sp>
        <p:nvSpPr>
          <p:cNvPr id="5" name="Date Placeholder 4"/>
          <p:cNvSpPr>
            <a:spLocks noGrp="1"/>
          </p:cNvSpPr>
          <p:nvPr>
            <p:ph type="dt" sz="half" idx="10"/>
          </p:nvPr>
        </p:nvSpPr>
        <p:spPr/>
        <p:txBody>
          <a:bodyPr/>
          <a:lstStyle/>
          <a:p>
            <a:fld id="{E7F6A1D9-D323-4F4E-8655-25E2D32CE742}" type="datetime1">
              <a:rPr lang="en-US" smtClean="0"/>
              <a:t>2/13/2025</a:t>
            </a:fld>
            <a:endParaRPr lang="en-US"/>
          </a:p>
        </p:txBody>
      </p:sp>
    </p:spTree>
    <p:extLst>
      <p:ext uri="{BB962C8B-B14F-4D97-AF65-F5344CB8AC3E}">
        <p14:creationId xmlns:p14="http://schemas.microsoft.com/office/powerpoint/2010/main" val="26406028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F6A1D9-D323-4F4E-8655-25E2D32CE742}" type="datetime1">
              <a:rPr lang="en-US" smtClean="0"/>
              <a:t>2/13/2025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FDF98CC-160E-494C-8C3C-8CDC5FA257DE}" type="slidenum">
              <a:rPr lang="en-US" smtClean="0"/>
              <a:pPr/>
              <a:t>‹Nº›</a:t>
            </a:fld>
            <a:endParaRPr lang="en-US"/>
          </a:p>
        </p:txBody>
      </p:sp>
    </p:spTree>
    <p:extLst>
      <p:ext uri="{BB962C8B-B14F-4D97-AF65-F5344CB8AC3E}">
        <p14:creationId xmlns:p14="http://schemas.microsoft.com/office/powerpoint/2010/main" val="401863372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undonipon.com/includes/configure.php" TargetMode="External"/><Relationship Id="rId2" Type="http://schemas.openxmlformats.org/officeDocument/2006/relationships/hyperlink" Target="https://mundonipon.com/includes/application_top.php"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undonipon.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15" descr="Logotipo, nombre de la empresa&#10;&#10;El contenido generado por IA puede ser incorrecto.">
            <a:extLst>
              <a:ext uri="{FF2B5EF4-FFF2-40B4-BE49-F238E27FC236}">
                <a16:creationId xmlns:a16="http://schemas.microsoft.com/office/drawing/2014/main" id="{B2A5636D-CE28-77E8-F793-3AED6C79557E}"/>
              </a:ext>
            </a:extLst>
          </p:cNvPr>
          <p:cNvPicPr>
            <a:picLocks noChangeAspect="1"/>
          </p:cNvPicPr>
          <p:nvPr/>
        </p:nvPicPr>
        <p:blipFill rotWithShape="1">
          <a:blip r:embed="rId2">
            <a:extLst>
              <a:ext uri="{28A0092B-C50C-407E-A947-70E740481C1C}">
                <a14:useLocalDpi xmlns:a14="http://schemas.microsoft.com/office/drawing/2010/main" val="0"/>
              </a:ext>
            </a:extLst>
          </a:blip>
          <a:srcRect t="26389" b="24323"/>
          <a:stretch/>
        </p:blipFill>
        <p:spPr bwMode="auto">
          <a:xfrm>
            <a:off x="2929114" y="1113715"/>
            <a:ext cx="6333772" cy="3121758"/>
          </a:xfrm>
          <a:prstGeom prst="rect">
            <a:avLst/>
          </a:prstGeom>
          <a:noFill/>
          <a:extLst>
            <a:ext uri="{53640926-AAD7-44D8-BBD7-CCE9431645EC}">
              <a14:shadowObscured xmlns:a14="http://schemas.microsoft.com/office/drawing/2010/main"/>
            </a:ext>
          </a:extLst>
        </p:spPr>
      </p:pic>
      <p:pic>
        <p:nvPicPr>
          <p:cNvPr id="1026" name="Picture 2" descr="mundonipon (@mundonipon_com) / X">
            <a:extLst>
              <a:ext uri="{FF2B5EF4-FFF2-40B4-BE49-F238E27FC236}">
                <a16:creationId xmlns:a16="http://schemas.microsoft.com/office/drawing/2014/main" id="{50BAA78B-823B-3726-BF33-3C16D9F40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585" y="239176"/>
            <a:ext cx="1920529" cy="1920529"/>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C98EB2B0-31DC-0A54-6F0F-1CF7A58BB4D7}"/>
              </a:ext>
            </a:extLst>
          </p:cNvPr>
          <p:cNvSpPr txBox="1"/>
          <p:nvPr/>
        </p:nvSpPr>
        <p:spPr>
          <a:xfrm>
            <a:off x="1200850" y="2159705"/>
            <a:ext cx="1535998" cy="369332"/>
          </a:xfrm>
          <a:prstGeom prst="rect">
            <a:avLst/>
          </a:prstGeom>
          <a:noFill/>
        </p:spPr>
        <p:txBody>
          <a:bodyPr wrap="none" rtlCol="0">
            <a:spAutoFit/>
          </a:bodyPr>
          <a:lstStyle/>
          <a:p>
            <a:r>
              <a:rPr lang="es-ES"/>
              <a:t>Mundo Nipón</a:t>
            </a:r>
          </a:p>
        </p:txBody>
      </p:sp>
      <p:pic>
        <p:nvPicPr>
          <p:cNvPr id="19" name="Imagen 18" descr="Imagen que contiene Logotipo&#10;&#10;Descripción generada automáticamente">
            <a:extLst>
              <a:ext uri="{FF2B5EF4-FFF2-40B4-BE49-F238E27FC236}">
                <a16:creationId xmlns:a16="http://schemas.microsoft.com/office/drawing/2014/main" id="{E828EB89-470A-3C72-EB51-F4F4D937E893}"/>
              </a:ext>
            </a:extLst>
          </p:cNvPr>
          <p:cNvPicPr>
            <a:picLocks noChangeAspect="1"/>
          </p:cNvPicPr>
          <p:nvPr/>
        </p:nvPicPr>
        <p:blipFill rotWithShape="1">
          <a:blip r:embed="rId4">
            <a:extLst>
              <a:ext uri="{28A0092B-C50C-407E-A947-70E740481C1C}">
                <a14:useLocalDpi xmlns:a14="http://schemas.microsoft.com/office/drawing/2010/main" val="0"/>
              </a:ext>
            </a:extLst>
          </a:blip>
          <a:srcRect r="31200"/>
          <a:stretch/>
        </p:blipFill>
        <p:spPr bwMode="auto">
          <a:xfrm>
            <a:off x="8786738" y="457654"/>
            <a:ext cx="2562373" cy="744876"/>
          </a:xfrm>
          <a:prstGeom prst="rect">
            <a:avLst/>
          </a:prstGeom>
          <a:noFill/>
          <a:ln>
            <a:noFill/>
          </a:ln>
          <a:extLst>
            <a:ext uri="{53640926-AAD7-44D8-BBD7-CCE9431645EC}">
              <a14:shadowObscured xmlns:a14="http://schemas.microsoft.com/office/drawing/2010/main"/>
            </a:ext>
          </a:extLst>
        </p:spPr>
      </p:pic>
      <p:sp>
        <p:nvSpPr>
          <p:cNvPr id="22" name="CuadroTexto 21">
            <a:extLst>
              <a:ext uri="{FF2B5EF4-FFF2-40B4-BE49-F238E27FC236}">
                <a16:creationId xmlns:a16="http://schemas.microsoft.com/office/drawing/2014/main" id="{9D7BFC50-17E7-8425-C133-751B1E30C498}"/>
              </a:ext>
            </a:extLst>
          </p:cNvPr>
          <p:cNvSpPr txBox="1"/>
          <p:nvPr/>
        </p:nvSpPr>
        <p:spPr>
          <a:xfrm>
            <a:off x="2124075" y="4891534"/>
            <a:ext cx="7943850" cy="707886"/>
          </a:xfrm>
          <a:prstGeom prst="rect">
            <a:avLst/>
          </a:prstGeom>
          <a:noFill/>
        </p:spPr>
        <p:txBody>
          <a:bodyPr wrap="square" rtlCol="0">
            <a:spAutoFit/>
          </a:bodyPr>
          <a:lstStyle/>
          <a:p>
            <a:r>
              <a:rPr lang="es-ES" sz="4000" dirty="0">
                <a:solidFill>
                  <a:schemeClr val="accent1">
                    <a:lumMod val="75000"/>
                  </a:schemeClr>
                </a:solidFill>
                <a:latin typeface="Aptos Black" panose="020B0004020202020204" pitchFamily="34" charset="0"/>
              </a:rPr>
              <a:t>Pentesting Web – Mundo Nipón</a:t>
            </a:r>
          </a:p>
        </p:txBody>
      </p:sp>
    </p:spTree>
    <p:extLst>
      <p:ext uri="{BB962C8B-B14F-4D97-AF65-F5344CB8AC3E}">
        <p14:creationId xmlns:p14="http://schemas.microsoft.com/office/powerpoint/2010/main" val="3554115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30397-1F54-60FC-830C-8F425F620AA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9D0996-B496-EE6C-2471-ADA07DC21F8A}"/>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9E38B6A2-13F1-703D-6BC5-848989B7E6B2}"/>
              </a:ext>
            </a:extLst>
          </p:cNvPr>
          <p:cNvSpPr txBox="1"/>
          <p:nvPr/>
        </p:nvSpPr>
        <p:spPr>
          <a:xfrm>
            <a:off x="6224478" y="472875"/>
            <a:ext cx="6099048" cy="400110"/>
          </a:xfrm>
          <a:prstGeom prst="rect">
            <a:avLst/>
          </a:prstGeom>
          <a:noFill/>
        </p:spPr>
        <p:txBody>
          <a:bodyPr wrap="square">
            <a:spAutoFit/>
          </a:bodyPr>
          <a:lstStyle/>
          <a:p>
            <a:pPr marL="0" indent="0">
              <a:buFont typeface="Wingdings 3" charset="2"/>
              <a:buNone/>
            </a:pPr>
            <a:r>
              <a:rPr lang="es-ES" sz="2000" b="1"/>
              <a:t>1. Broken Access Control</a:t>
            </a:r>
          </a:p>
        </p:txBody>
      </p:sp>
      <p:sp>
        <p:nvSpPr>
          <p:cNvPr id="11" name="Marcador de contenido 10">
            <a:extLst>
              <a:ext uri="{FF2B5EF4-FFF2-40B4-BE49-F238E27FC236}">
                <a16:creationId xmlns:a16="http://schemas.microsoft.com/office/drawing/2014/main" id="{E16524A2-E337-EEFC-0E7E-449092F50722}"/>
              </a:ext>
            </a:extLst>
          </p:cNvPr>
          <p:cNvSpPr>
            <a:spLocks noGrp="1"/>
          </p:cNvSpPr>
          <p:nvPr>
            <p:ph idx="1"/>
          </p:nvPr>
        </p:nvSpPr>
        <p:spPr>
          <a:xfrm>
            <a:off x="677334" y="1002165"/>
            <a:ext cx="9664530" cy="1121322"/>
          </a:xfrm>
        </p:spPr>
        <p:txBody>
          <a:bodyPr>
            <a:normAutofit fontScale="92500" lnSpcReduction="10000"/>
          </a:bodyPr>
          <a:lstStyle/>
          <a:p>
            <a:pPr marL="0" lvl="0" indent="0">
              <a:lnSpc>
                <a:spcPct val="107000"/>
              </a:lnSpc>
              <a:spcAft>
                <a:spcPts val="800"/>
              </a:spcAft>
              <a:buNone/>
            </a:pPr>
            <a:r>
              <a:rPr lang="ro-RO" sz="1800" kern="100">
                <a:effectLst/>
                <a:latin typeface="Aptos" panose="020B0004020202020204" pitchFamily="34" charset="0"/>
                <a:ea typeface="Aptos" panose="020B0004020202020204" pitchFamily="34" charset="0"/>
                <a:cs typeface="Times New Roman" panose="02020603050405020304" pitchFamily="18" charset="0"/>
              </a:rPr>
              <a:t>Se han realizado pruebas de escalada vertical y horizontal de privilegios para intentar acceder a información no autorizada con el usuario inicial.</a:t>
            </a:r>
            <a:r>
              <a:rPr lang="es-ES" sz="1800" kern="100">
                <a:effectLst/>
                <a:latin typeface="Aptos" panose="020B0004020202020204" pitchFamily="34" charset="0"/>
                <a:ea typeface="Aptos" panose="020B0004020202020204" pitchFamily="34" charset="0"/>
                <a:cs typeface="Times New Roman" panose="02020603050405020304" pitchFamily="18" charset="0"/>
              </a:rPr>
              <a:t> </a:t>
            </a:r>
          </a:p>
          <a:p>
            <a:pPr marL="0" lvl="0" indent="0">
              <a:lnSpc>
                <a:spcPct val="107000"/>
              </a:lnSpc>
              <a:spcAft>
                <a:spcPts val="800"/>
              </a:spcAft>
              <a:buNone/>
            </a:pPr>
            <a:r>
              <a:rPr lang="es-ES" sz="1800" kern="100">
                <a:effectLst/>
                <a:latin typeface="Aptos" panose="020B0004020202020204" pitchFamily="34" charset="0"/>
                <a:ea typeface="Aptos" panose="020B0004020202020204" pitchFamily="34" charset="0"/>
                <a:cs typeface="Times New Roman" panose="02020603050405020304" pitchFamily="18" charset="0"/>
              </a:rPr>
              <a:t>No es aparentemente vulnerable a est</a:t>
            </a:r>
            <a:r>
              <a:rPr lang="es-ES" kern="100">
                <a:latin typeface="Aptos" panose="020B0004020202020204" pitchFamily="34" charset="0"/>
                <a:ea typeface="Aptos" panose="020B0004020202020204" pitchFamily="34" charset="0"/>
                <a:cs typeface="Times New Roman" panose="02020603050405020304" pitchFamily="18" charset="0"/>
              </a:rPr>
              <a:t>e tipo de ataques</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3" name="Imagen 12" descr="Interfaz de usuario gráfica, Texto, Aplicación&#10;&#10;El contenido generado por IA puede ser incorrecto.">
            <a:extLst>
              <a:ext uri="{FF2B5EF4-FFF2-40B4-BE49-F238E27FC236}">
                <a16:creationId xmlns:a16="http://schemas.microsoft.com/office/drawing/2014/main" id="{B0B6246C-A0C9-5AA4-5907-0E34207FF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525" y="2123487"/>
            <a:ext cx="10195244" cy="4472771"/>
          </a:xfrm>
          <a:prstGeom prst="rect">
            <a:avLst/>
          </a:prstGeom>
        </p:spPr>
      </p:pic>
    </p:spTree>
    <p:extLst>
      <p:ext uri="{BB962C8B-B14F-4D97-AF65-F5344CB8AC3E}">
        <p14:creationId xmlns:p14="http://schemas.microsoft.com/office/powerpoint/2010/main" val="3081940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C3A48-9F4E-4A49-1D0A-B67F5B1AC5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2222F75-74C0-F077-943E-F2ADCEAAF0B7}"/>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43754480-6BE0-7EBE-6180-6ACC85C55C95}"/>
              </a:ext>
            </a:extLst>
          </p:cNvPr>
          <p:cNvSpPr txBox="1"/>
          <p:nvPr/>
        </p:nvSpPr>
        <p:spPr>
          <a:xfrm>
            <a:off x="6224478" y="472875"/>
            <a:ext cx="6099048" cy="400110"/>
          </a:xfrm>
          <a:prstGeom prst="rect">
            <a:avLst/>
          </a:prstGeom>
          <a:noFill/>
        </p:spPr>
        <p:txBody>
          <a:bodyPr wrap="square">
            <a:spAutoFit/>
          </a:bodyPr>
          <a:lstStyle/>
          <a:p>
            <a:pPr marL="0" indent="0">
              <a:buFont typeface="Wingdings 3" charset="2"/>
              <a:buNone/>
            </a:pPr>
            <a:r>
              <a:rPr lang="es-ES" sz="2000" b="1"/>
              <a:t>1. Broken Access Control</a:t>
            </a:r>
          </a:p>
        </p:txBody>
      </p:sp>
      <p:pic>
        <p:nvPicPr>
          <p:cNvPr id="3" name="Imagen 2" descr="Imagen que contiene Escala de tiempo&#10;&#10;El contenido generado por IA puede ser incorrecto.">
            <a:extLst>
              <a:ext uri="{FF2B5EF4-FFF2-40B4-BE49-F238E27FC236}">
                <a16:creationId xmlns:a16="http://schemas.microsoft.com/office/drawing/2014/main" id="{553894AF-93E2-4F59-7F5D-6A33E4491848}"/>
              </a:ext>
            </a:extLst>
          </p:cNvPr>
          <p:cNvPicPr>
            <a:picLocks noChangeAspect="1"/>
          </p:cNvPicPr>
          <p:nvPr/>
        </p:nvPicPr>
        <p:blipFill>
          <a:blip r:embed="rId2" cstate="print">
            <a:extLst>
              <a:ext uri="{28A0092B-C50C-407E-A947-70E740481C1C}">
                <a14:useLocalDpi xmlns:a14="http://schemas.microsoft.com/office/drawing/2010/main" val="0"/>
              </a:ext>
            </a:extLst>
          </a:blip>
          <a:srcRect l="22545" r="22689"/>
          <a:stretch/>
        </p:blipFill>
        <p:spPr>
          <a:xfrm>
            <a:off x="771524" y="1120681"/>
            <a:ext cx="4945414" cy="3803744"/>
          </a:xfrm>
          <a:prstGeom prst="rect">
            <a:avLst/>
          </a:prstGeom>
        </p:spPr>
      </p:pic>
      <p:pic>
        <p:nvPicPr>
          <p:cNvPr id="4" name="Imagen 3" descr="Calendario&#10;&#10;El contenido generado por IA puede ser incorrecto.">
            <a:extLst>
              <a:ext uri="{FF2B5EF4-FFF2-40B4-BE49-F238E27FC236}">
                <a16:creationId xmlns:a16="http://schemas.microsoft.com/office/drawing/2014/main" id="{4B761AD3-B8C8-684A-9BA2-C94A582A11CB}"/>
              </a:ext>
            </a:extLst>
          </p:cNvPr>
          <p:cNvPicPr>
            <a:picLocks noChangeAspect="1"/>
          </p:cNvPicPr>
          <p:nvPr/>
        </p:nvPicPr>
        <p:blipFill>
          <a:blip r:embed="rId3" cstate="print">
            <a:extLst>
              <a:ext uri="{28A0092B-C50C-407E-A947-70E740481C1C}">
                <a14:useLocalDpi xmlns:a14="http://schemas.microsoft.com/office/drawing/2010/main" val="0"/>
              </a:ext>
            </a:extLst>
          </a:blip>
          <a:srcRect l="22380" r="21439"/>
          <a:stretch/>
        </p:blipFill>
        <p:spPr>
          <a:xfrm>
            <a:off x="5905501" y="2242582"/>
            <a:ext cx="5724858" cy="4271724"/>
          </a:xfrm>
          <a:prstGeom prst="rect">
            <a:avLst/>
          </a:prstGeom>
        </p:spPr>
      </p:pic>
    </p:spTree>
    <p:extLst>
      <p:ext uri="{BB962C8B-B14F-4D97-AF65-F5344CB8AC3E}">
        <p14:creationId xmlns:p14="http://schemas.microsoft.com/office/powerpoint/2010/main" val="386243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775BD-BCC2-2B7D-9665-3D962373C0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76CDB1-B89E-EFB5-1199-6F40A14539B9}"/>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5BD8D2E9-49EA-B905-D7AC-CF11C87D7D30}"/>
              </a:ext>
            </a:extLst>
          </p:cNvPr>
          <p:cNvSpPr txBox="1"/>
          <p:nvPr/>
        </p:nvSpPr>
        <p:spPr>
          <a:xfrm>
            <a:off x="6224478" y="472875"/>
            <a:ext cx="6099048" cy="400110"/>
          </a:xfrm>
          <a:prstGeom prst="rect">
            <a:avLst/>
          </a:prstGeom>
          <a:noFill/>
        </p:spPr>
        <p:txBody>
          <a:bodyPr wrap="square">
            <a:spAutoFit/>
          </a:bodyPr>
          <a:lstStyle/>
          <a:p>
            <a:pPr marL="0" indent="0">
              <a:buFont typeface="Wingdings 3" charset="2"/>
              <a:buNone/>
            </a:pPr>
            <a:r>
              <a:rPr lang="es-ES" sz="2000" b="1"/>
              <a:t>2. </a:t>
            </a:r>
            <a:r>
              <a:rPr lang="es-ES" sz="2000" b="1" err="1"/>
              <a:t>Cryptography</a:t>
            </a:r>
            <a:r>
              <a:rPr lang="es-ES" sz="2000" b="1"/>
              <a:t> </a:t>
            </a:r>
            <a:r>
              <a:rPr lang="es-ES" sz="2000" b="1" err="1"/>
              <a:t>Failures</a:t>
            </a:r>
            <a:endParaRPr lang="es-ES" sz="2000" b="1"/>
          </a:p>
        </p:txBody>
      </p:sp>
      <p:sp>
        <p:nvSpPr>
          <p:cNvPr id="11" name="Marcador de contenido 10">
            <a:extLst>
              <a:ext uri="{FF2B5EF4-FFF2-40B4-BE49-F238E27FC236}">
                <a16:creationId xmlns:a16="http://schemas.microsoft.com/office/drawing/2014/main" id="{FA2CD88B-2627-1707-8DF0-503988D8137F}"/>
              </a:ext>
            </a:extLst>
          </p:cNvPr>
          <p:cNvSpPr>
            <a:spLocks noGrp="1"/>
          </p:cNvSpPr>
          <p:nvPr>
            <p:ph idx="1"/>
          </p:nvPr>
        </p:nvSpPr>
        <p:spPr>
          <a:xfrm>
            <a:off x="514349" y="1191357"/>
            <a:ext cx="9664530" cy="687546"/>
          </a:xfrm>
        </p:spPr>
        <p:txBody>
          <a:bodyPr/>
          <a:lstStyle/>
          <a:p>
            <a:pPr marL="0" lvl="0" indent="0">
              <a:lnSpc>
                <a:spcPct val="107000"/>
              </a:lnSpc>
              <a:spcAft>
                <a:spcPts val="800"/>
              </a:spcAft>
              <a:buNone/>
            </a:pPr>
            <a:r>
              <a:rPr lang="ro-RO" sz="1800" kern="100">
                <a:effectLst/>
                <a:latin typeface="Aptos" panose="020B0004020202020204" pitchFamily="34" charset="0"/>
                <a:ea typeface="Aptos" panose="020B0004020202020204" pitchFamily="34" charset="0"/>
                <a:cs typeface="Times New Roman" panose="02020603050405020304" pitchFamily="18" charset="0"/>
              </a:rPr>
              <a:t>Se han revisado certificados</a:t>
            </a:r>
            <a:r>
              <a:rPr lang="es-ES" sz="1800" kern="100">
                <a:effectLst/>
                <a:latin typeface="Aptos" panose="020B0004020202020204" pitchFamily="34" charset="0"/>
                <a:ea typeface="Aptos" panose="020B0004020202020204" pitchFamily="34" charset="0"/>
                <a:cs typeface="Times New Roman" panose="02020603050405020304" pitchFamily="18" charset="0"/>
              </a:rPr>
              <a:t> SSL</a:t>
            </a:r>
            <a:r>
              <a:rPr lang="ro-RO" sz="1800" kern="100">
                <a:effectLst/>
                <a:latin typeface="Aptos" panose="020B0004020202020204" pitchFamily="34" charset="0"/>
                <a:ea typeface="Aptos" panose="020B0004020202020204" pitchFamily="34" charset="0"/>
                <a:cs typeface="Times New Roman" panose="02020603050405020304" pitchFamily="18" charset="0"/>
              </a:rPr>
              <a:t> y conexiones seguras. </a:t>
            </a:r>
            <a:r>
              <a:rPr lang="es-ES" sz="1800" kern="100">
                <a:effectLst/>
                <a:latin typeface="Aptos" panose="020B0004020202020204" pitchFamily="34" charset="0"/>
                <a:ea typeface="Aptos" panose="020B0004020202020204" pitchFamily="34" charset="0"/>
                <a:cs typeface="Times New Roman" panose="02020603050405020304" pitchFamily="18" charset="0"/>
              </a:rPr>
              <a:t>Se han encontrado que el servidor acepta versiones de TLS desactualizadas. Se recomienda deshabilitar esta característica. </a:t>
            </a:r>
          </a:p>
        </p:txBody>
      </p:sp>
      <p:pic>
        <p:nvPicPr>
          <p:cNvPr id="3" name="Picture 1318786467">
            <a:extLst>
              <a:ext uri="{FF2B5EF4-FFF2-40B4-BE49-F238E27FC236}">
                <a16:creationId xmlns:a16="http://schemas.microsoft.com/office/drawing/2014/main" id="{ED210DC8-2E0C-3C77-1EC8-56824F9FB8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49" y="2969483"/>
            <a:ext cx="5384541" cy="3544823"/>
          </a:xfrm>
          <a:prstGeom prst="rect">
            <a:avLst/>
          </a:prstGeom>
        </p:spPr>
      </p:pic>
      <p:pic>
        <p:nvPicPr>
          <p:cNvPr id="4" name="Picture 2131329311">
            <a:extLst>
              <a:ext uri="{FF2B5EF4-FFF2-40B4-BE49-F238E27FC236}">
                <a16:creationId xmlns:a16="http://schemas.microsoft.com/office/drawing/2014/main" id="{32D750ED-7615-47BF-67CC-2D1F7F3929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49" y="2197275"/>
            <a:ext cx="5660410" cy="3301906"/>
          </a:xfrm>
          <a:prstGeom prst="rect">
            <a:avLst/>
          </a:prstGeom>
        </p:spPr>
      </p:pic>
    </p:spTree>
    <p:extLst>
      <p:ext uri="{BB962C8B-B14F-4D97-AF65-F5344CB8AC3E}">
        <p14:creationId xmlns:p14="http://schemas.microsoft.com/office/powerpoint/2010/main" val="1279823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0ABB6-5F4C-3C88-B6E7-A5D7146911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D3146A8-B551-856D-32BF-E4F4C7DCD80A}"/>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830C3B2D-496F-9F9E-EBB2-5A2C6C99E657}"/>
              </a:ext>
            </a:extLst>
          </p:cNvPr>
          <p:cNvSpPr txBox="1"/>
          <p:nvPr/>
        </p:nvSpPr>
        <p:spPr>
          <a:xfrm>
            <a:off x="6224478" y="472875"/>
            <a:ext cx="6099048" cy="400110"/>
          </a:xfrm>
          <a:prstGeom prst="rect">
            <a:avLst/>
          </a:prstGeom>
          <a:noFill/>
        </p:spPr>
        <p:txBody>
          <a:bodyPr wrap="square">
            <a:spAutoFit/>
          </a:bodyPr>
          <a:lstStyle/>
          <a:p>
            <a:pPr marL="0" indent="0">
              <a:buFont typeface="Wingdings 3" charset="2"/>
              <a:buNone/>
            </a:pPr>
            <a:r>
              <a:rPr lang="es-ES" sz="2000" b="1"/>
              <a:t>3. </a:t>
            </a:r>
            <a:r>
              <a:rPr lang="es-ES" sz="2000" b="1" err="1"/>
              <a:t>Injection</a:t>
            </a:r>
            <a:endParaRPr lang="es-ES" sz="2000" b="1"/>
          </a:p>
        </p:txBody>
      </p:sp>
      <p:sp>
        <p:nvSpPr>
          <p:cNvPr id="11" name="Marcador de contenido 10">
            <a:extLst>
              <a:ext uri="{FF2B5EF4-FFF2-40B4-BE49-F238E27FC236}">
                <a16:creationId xmlns:a16="http://schemas.microsoft.com/office/drawing/2014/main" id="{1CB4E64A-6E32-75A3-67B1-6C459FFCB6CB}"/>
              </a:ext>
            </a:extLst>
          </p:cNvPr>
          <p:cNvSpPr>
            <a:spLocks noGrp="1"/>
          </p:cNvSpPr>
          <p:nvPr>
            <p:ph idx="1"/>
          </p:nvPr>
        </p:nvSpPr>
        <p:spPr>
          <a:xfrm>
            <a:off x="514349" y="1191357"/>
            <a:ext cx="9664530" cy="687546"/>
          </a:xfrm>
        </p:spPr>
        <p:txBody>
          <a:bodyPr/>
          <a:lstStyle/>
          <a:p>
            <a:pPr marL="0" lvl="0" indent="0">
              <a:lnSpc>
                <a:spcPct val="107000"/>
              </a:lnSpc>
              <a:spcAft>
                <a:spcPts val="800"/>
              </a:spcAft>
              <a:buNone/>
            </a:pPr>
            <a:r>
              <a:rPr lang="ro-RO" sz="1800" kern="100">
                <a:effectLst/>
                <a:latin typeface="Aptos" panose="020B0004020202020204" pitchFamily="34" charset="0"/>
                <a:ea typeface="Aptos" panose="020B0004020202020204" pitchFamily="34" charset="0"/>
                <a:cs typeface="Times New Roman" panose="02020603050405020304" pitchFamily="18" charset="0"/>
              </a:rPr>
              <a:t>Se han realizado pruebas de inyección como SQL injection, XSS, Inyección de comandos, Remote File Inclusion,etc. </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38A1C604-9268-FE23-3D32-6068C76B1B79}"/>
              </a:ext>
            </a:extLst>
          </p:cNvPr>
          <p:cNvPicPr>
            <a:picLocks noChangeAspect="1"/>
          </p:cNvPicPr>
          <p:nvPr/>
        </p:nvPicPr>
        <p:blipFill>
          <a:blip r:embed="rId2">
            <a:extLst>
              <a:ext uri="{28A0092B-C50C-407E-A947-70E740481C1C}">
                <a14:useLocalDpi xmlns:a14="http://schemas.microsoft.com/office/drawing/2010/main" val="0"/>
              </a:ext>
            </a:extLst>
          </a:blip>
          <a:srcRect l="17517" r="17674" b="15412"/>
          <a:stretch/>
        </p:blipFill>
        <p:spPr>
          <a:xfrm>
            <a:off x="1451689" y="1929821"/>
            <a:ext cx="2715768" cy="2820907"/>
          </a:xfrm>
          <a:prstGeom prst="rect">
            <a:avLst/>
          </a:prstGeom>
        </p:spPr>
      </p:pic>
      <p:pic>
        <p:nvPicPr>
          <p:cNvPr id="6" name="Imagen 5" descr="Interfaz de usuario gráfica, Texto, Aplicación&#10;&#10;El contenido generado por IA puede ser incorrecto.">
            <a:extLst>
              <a:ext uri="{FF2B5EF4-FFF2-40B4-BE49-F238E27FC236}">
                <a16:creationId xmlns:a16="http://schemas.microsoft.com/office/drawing/2014/main" id="{A0CEF32B-339A-1BEE-FF14-8A076EE78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199" y="2197275"/>
            <a:ext cx="3638550" cy="1143000"/>
          </a:xfrm>
          <a:prstGeom prst="rect">
            <a:avLst/>
          </a:prstGeom>
        </p:spPr>
      </p:pic>
      <p:sp>
        <p:nvSpPr>
          <p:cNvPr id="10" name="Marcador de contenido 10">
            <a:extLst>
              <a:ext uri="{FF2B5EF4-FFF2-40B4-BE49-F238E27FC236}">
                <a16:creationId xmlns:a16="http://schemas.microsoft.com/office/drawing/2014/main" id="{F84214FD-E6C1-6E21-8CD4-1B93FFE2B8A8}"/>
              </a:ext>
            </a:extLst>
          </p:cNvPr>
          <p:cNvSpPr txBox="1">
            <a:spLocks/>
          </p:cNvSpPr>
          <p:nvPr/>
        </p:nvSpPr>
        <p:spPr>
          <a:xfrm>
            <a:off x="1043094" y="5530351"/>
            <a:ext cx="7890594" cy="8547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07000"/>
              </a:lnSpc>
              <a:spcAft>
                <a:spcPts val="800"/>
              </a:spcAft>
              <a:buFont typeface="Wingdings 3" charset="2"/>
              <a:buNone/>
            </a:pPr>
            <a:r>
              <a:rPr lang="es-ES" kern="100">
                <a:latin typeface="Aptos" panose="020B0004020202020204" pitchFamily="34" charset="0"/>
                <a:ea typeface="Aptos" panose="020B0004020202020204" pitchFamily="34" charset="0"/>
                <a:cs typeface="Times New Roman" panose="02020603050405020304" pitchFamily="18" charset="0"/>
              </a:rPr>
              <a:t>Todas las entradas de datos están sanitizadas a nivel de servidor, por lo que, aunque modificamos la solicitud con </a:t>
            </a:r>
            <a:r>
              <a:rPr lang="es-ES" kern="100" err="1">
                <a:latin typeface="Aptos" panose="020B0004020202020204" pitchFamily="34" charset="0"/>
                <a:ea typeface="Aptos" panose="020B0004020202020204" pitchFamily="34" charset="0"/>
                <a:cs typeface="Times New Roman" panose="02020603050405020304" pitchFamily="18" charset="0"/>
              </a:rPr>
              <a:t>Burp</a:t>
            </a:r>
            <a:r>
              <a:rPr lang="es-ES" kern="100">
                <a:latin typeface="Aptos" panose="020B0004020202020204" pitchFamily="34" charset="0"/>
                <a:ea typeface="Aptos" panose="020B0004020202020204" pitchFamily="34" charset="0"/>
                <a:cs typeface="Times New Roman" panose="02020603050405020304" pitchFamily="18" charset="0"/>
              </a:rPr>
              <a:t> Suite, no se logra una inyección</a:t>
            </a:r>
          </a:p>
        </p:txBody>
      </p:sp>
    </p:spTree>
    <p:extLst>
      <p:ext uri="{BB962C8B-B14F-4D97-AF65-F5344CB8AC3E}">
        <p14:creationId xmlns:p14="http://schemas.microsoft.com/office/powerpoint/2010/main" val="4079196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5F0B5-CB7D-0CA4-1332-9F03EC26B10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4701EE-6906-4678-C8CA-BE0F1D312612}"/>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71BFACE4-DD1C-8899-882F-69CB445E91A4}"/>
              </a:ext>
            </a:extLst>
          </p:cNvPr>
          <p:cNvSpPr txBox="1"/>
          <p:nvPr/>
        </p:nvSpPr>
        <p:spPr>
          <a:xfrm>
            <a:off x="6224478" y="472875"/>
            <a:ext cx="6099048" cy="400110"/>
          </a:xfrm>
          <a:prstGeom prst="rect">
            <a:avLst/>
          </a:prstGeom>
          <a:noFill/>
        </p:spPr>
        <p:txBody>
          <a:bodyPr wrap="square">
            <a:spAutoFit/>
          </a:bodyPr>
          <a:lstStyle/>
          <a:p>
            <a:pPr marL="0" indent="0">
              <a:buFont typeface="Wingdings 3" charset="2"/>
              <a:buNone/>
            </a:pPr>
            <a:r>
              <a:rPr lang="es-ES" sz="2000" b="1"/>
              <a:t>3. </a:t>
            </a:r>
            <a:r>
              <a:rPr lang="es-ES" sz="2000" b="1" err="1"/>
              <a:t>Injection</a:t>
            </a:r>
            <a:endParaRPr lang="es-ES" sz="2000" b="1"/>
          </a:p>
        </p:txBody>
      </p:sp>
      <p:sp>
        <p:nvSpPr>
          <p:cNvPr id="11" name="Marcador de contenido 10">
            <a:extLst>
              <a:ext uri="{FF2B5EF4-FFF2-40B4-BE49-F238E27FC236}">
                <a16:creationId xmlns:a16="http://schemas.microsoft.com/office/drawing/2014/main" id="{A379C53F-F74E-75BD-4CAD-D54A009F6962}"/>
              </a:ext>
            </a:extLst>
          </p:cNvPr>
          <p:cNvSpPr>
            <a:spLocks noGrp="1"/>
          </p:cNvSpPr>
          <p:nvPr>
            <p:ph idx="1"/>
          </p:nvPr>
        </p:nvSpPr>
        <p:spPr>
          <a:xfrm>
            <a:off x="514349" y="1191357"/>
            <a:ext cx="9664530" cy="687546"/>
          </a:xfrm>
        </p:spPr>
        <p:txBody>
          <a:bodyPr/>
          <a:lstStyle/>
          <a:p>
            <a:pPr marL="0" lvl="0" indent="0">
              <a:lnSpc>
                <a:spcPct val="107000"/>
              </a:lnSpc>
              <a:spcAft>
                <a:spcPts val="800"/>
              </a:spcAft>
              <a:buNone/>
            </a:pPr>
            <a:r>
              <a:rPr lang="ro-RO" sz="1800" kern="100">
                <a:effectLst/>
                <a:latin typeface="Aptos" panose="020B0004020202020204" pitchFamily="34" charset="0"/>
                <a:ea typeface="Aptos" panose="020B0004020202020204" pitchFamily="34" charset="0"/>
                <a:cs typeface="Times New Roman" panose="02020603050405020304" pitchFamily="18" charset="0"/>
              </a:rPr>
              <a:t>Se han realizado pruebas de inyección como SQL injection, XSS, Inyección de comandos, Remote File Inclusion,etc. </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60A37944-13CE-C0BB-71DA-4BDE9A519AA0}"/>
              </a:ext>
            </a:extLst>
          </p:cNvPr>
          <p:cNvPicPr>
            <a:picLocks noChangeAspect="1"/>
          </p:cNvPicPr>
          <p:nvPr/>
        </p:nvPicPr>
        <p:blipFill>
          <a:blip r:embed="rId2"/>
          <a:stretch>
            <a:fillRect/>
          </a:stretch>
        </p:blipFill>
        <p:spPr>
          <a:xfrm>
            <a:off x="5282606" y="3184389"/>
            <a:ext cx="5985115" cy="1605244"/>
          </a:xfrm>
          <a:prstGeom prst="rect">
            <a:avLst/>
          </a:prstGeom>
        </p:spPr>
      </p:pic>
      <p:pic>
        <p:nvPicPr>
          <p:cNvPr id="13" name="Imagen 12">
            <a:extLst>
              <a:ext uri="{FF2B5EF4-FFF2-40B4-BE49-F238E27FC236}">
                <a16:creationId xmlns:a16="http://schemas.microsoft.com/office/drawing/2014/main" id="{0BD066AF-EF20-FC20-ED8D-950428858BF7}"/>
              </a:ext>
            </a:extLst>
          </p:cNvPr>
          <p:cNvPicPr>
            <a:picLocks noChangeAspect="1"/>
          </p:cNvPicPr>
          <p:nvPr/>
        </p:nvPicPr>
        <p:blipFill>
          <a:blip r:embed="rId3"/>
          <a:stretch>
            <a:fillRect/>
          </a:stretch>
        </p:blipFill>
        <p:spPr>
          <a:xfrm>
            <a:off x="677334" y="1962832"/>
            <a:ext cx="4873983" cy="4524003"/>
          </a:xfrm>
          <a:prstGeom prst="rect">
            <a:avLst/>
          </a:prstGeom>
        </p:spPr>
      </p:pic>
    </p:spTree>
    <p:extLst>
      <p:ext uri="{BB962C8B-B14F-4D97-AF65-F5344CB8AC3E}">
        <p14:creationId xmlns:p14="http://schemas.microsoft.com/office/powerpoint/2010/main" val="2403026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98DF9-9C41-E53E-3261-524CE35300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6493221-B105-DF89-A44A-EE9260EC3944}"/>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425B291F-EED7-5A60-D9DC-8EE1D31FD3E6}"/>
              </a:ext>
            </a:extLst>
          </p:cNvPr>
          <p:cNvSpPr txBox="1"/>
          <p:nvPr/>
        </p:nvSpPr>
        <p:spPr>
          <a:xfrm>
            <a:off x="6224478" y="472875"/>
            <a:ext cx="6099048" cy="400110"/>
          </a:xfrm>
          <a:prstGeom prst="rect">
            <a:avLst/>
          </a:prstGeom>
          <a:noFill/>
        </p:spPr>
        <p:txBody>
          <a:bodyPr wrap="square">
            <a:spAutoFit/>
          </a:bodyPr>
          <a:lstStyle/>
          <a:p>
            <a:pPr marL="0" indent="0">
              <a:buFont typeface="Wingdings 3" charset="2"/>
              <a:buNone/>
            </a:pPr>
            <a:r>
              <a:rPr lang="es-ES" sz="2000" b="1"/>
              <a:t>4. </a:t>
            </a:r>
            <a:r>
              <a:rPr lang="es-ES" sz="2000" b="1" err="1"/>
              <a:t>Insecure</a:t>
            </a:r>
            <a:r>
              <a:rPr lang="es-ES" sz="2000" b="1"/>
              <a:t> </a:t>
            </a:r>
            <a:r>
              <a:rPr lang="es-ES" sz="2000" b="1" err="1"/>
              <a:t>Design</a:t>
            </a:r>
            <a:endParaRPr lang="es-ES" sz="2000" b="1"/>
          </a:p>
        </p:txBody>
      </p:sp>
      <p:sp>
        <p:nvSpPr>
          <p:cNvPr id="11" name="Marcador de contenido 10">
            <a:extLst>
              <a:ext uri="{FF2B5EF4-FFF2-40B4-BE49-F238E27FC236}">
                <a16:creationId xmlns:a16="http://schemas.microsoft.com/office/drawing/2014/main" id="{D8D70C34-AA67-397B-1009-D62DD409A07F}"/>
              </a:ext>
            </a:extLst>
          </p:cNvPr>
          <p:cNvSpPr>
            <a:spLocks noGrp="1"/>
          </p:cNvSpPr>
          <p:nvPr>
            <p:ph idx="1"/>
          </p:nvPr>
        </p:nvSpPr>
        <p:spPr>
          <a:xfrm>
            <a:off x="514349" y="1191357"/>
            <a:ext cx="9664530" cy="687546"/>
          </a:xfrm>
        </p:spPr>
        <p:txBody>
          <a:bodyPr/>
          <a:lstStyle/>
          <a:p>
            <a:pPr marL="0" lvl="0" indent="0">
              <a:lnSpc>
                <a:spcPct val="107000"/>
              </a:lnSpc>
              <a:spcAft>
                <a:spcPts val="800"/>
              </a:spcAft>
              <a:buNone/>
            </a:pPr>
            <a:r>
              <a:rPr lang="ro-RO" sz="1800">
                <a:effectLst/>
                <a:latin typeface="Aptos" panose="020B0004020202020204" pitchFamily="34" charset="0"/>
                <a:ea typeface="Aptos" panose="020B0004020202020204" pitchFamily="34" charset="0"/>
                <a:cs typeface="Times New Roman" panose="02020603050405020304" pitchFamily="18" charset="0"/>
              </a:rPr>
              <a:t>Se ha revisado el código fuente y diseño de la página buscando vulnerabilidades explotables y partes inseguras. </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097400716">
            <a:extLst>
              <a:ext uri="{FF2B5EF4-FFF2-40B4-BE49-F238E27FC236}">
                <a16:creationId xmlns:a16="http://schemas.microsoft.com/office/drawing/2014/main" id="{1ADC43A1-4D0F-9646-6762-5ED88D1ED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772" y="1982866"/>
            <a:ext cx="7667792" cy="4329107"/>
          </a:xfrm>
          <a:prstGeom prst="rect">
            <a:avLst/>
          </a:prstGeom>
        </p:spPr>
      </p:pic>
    </p:spTree>
    <p:extLst>
      <p:ext uri="{BB962C8B-B14F-4D97-AF65-F5344CB8AC3E}">
        <p14:creationId xmlns:p14="http://schemas.microsoft.com/office/powerpoint/2010/main" val="416138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3BC0D-39E2-44BC-E6BA-32F58C3E257E}"/>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691C98C1-2C57-ED28-EC58-09EAD97531C4}"/>
              </a:ext>
            </a:extLst>
          </p:cNvPr>
          <p:cNvPicPr>
            <a:picLocks noChangeAspect="1"/>
          </p:cNvPicPr>
          <p:nvPr/>
        </p:nvPicPr>
        <p:blipFill>
          <a:blip r:embed="rId2"/>
          <a:srcRect r="44875"/>
          <a:stretch/>
        </p:blipFill>
        <p:spPr>
          <a:xfrm>
            <a:off x="4151376" y="1841023"/>
            <a:ext cx="6720840" cy="2736201"/>
          </a:xfrm>
          <a:prstGeom prst="rect">
            <a:avLst/>
          </a:prstGeom>
        </p:spPr>
      </p:pic>
      <p:sp>
        <p:nvSpPr>
          <p:cNvPr id="2" name="Título 1">
            <a:extLst>
              <a:ext uri="{FF2B5EF4-FFF2-40B4-BE49-F238E27FC236}">
                <a16:creationId xmlns:a16="http://schemas.microsoft.com/office/drawing/2014/main" id="{979F8F9A-7E2E-6CB5-BB26-0D337EE58887}"/>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F5A647EC-F853-0471-A8B2-78DCE17E3E96}"/>
              </a:ext>
            </a:extLst>
          </p:cNvPr>
          <p:cNvSpPr txBox="1"/>
          <p:nvPr/>
        </p:nvSpPr>
        <p:spPr>
          <a:xfrm>
            <a:off x="6224478" y="472875"/>
            <a:ext cx="6099048" cy="400110"/>
          </a:xfrm>
          <a:prstGeom prst="rect">
            <a:avLst/>
          </a:prstGeom>
          <a:noFill/>
        </p:spPr>
        <p:txBody>
          <a:bodyPr wrap="square">
            <a:spAutoFit/>
          </a:bodyPr>
          <a:lstStyle/>
          <a:p>
            <a:pPr marL="0" indent="0">
              <a:buFont typeface="Wingdings 3" charset="2"/>
              <a:buNone/>
            </a:pPr>
            <a:r>
              <a:rPr lang="es-ES" sz="2000" b="1"/>
              <a:t>4. </a:t>
            </a:r>
            <a:r>
              <a:rPr lang="es-ES" sz="2000" b="1" err="1"/>
              <a:t>Insecure</a:t>
            </a:r>
            <a:r>
              <a:rPr lang="es-ES" sz="2000" b="1"/>
              <a:t> </a:t>
            </a:r>
            <a:r>
              <a:rPr lang="es-ES" sz="2000" b="1" err="1"/>
              <a:t>Design</a:t>
            </a:r>
            <a:endParaRPr lang="es-ES" sz="2000" b="1"/>
          </a:p>
        </p:txBody>
      </p:sp>
      <p:sp>
        <p:nvSpPr>
          <p:cNvPr id="11" name="Marcador de contenido 10">
            <a:extLst>
              <a:ext uri="{FF2B5EF4-FFF2-40B4-BE49-F238E27FC236}">
                <a16:creationId xmlns:a16="http://schemas.microsoft.com/office/drawing/2014/main" id="{4EA48F31-358F-41F9-5E50-21F0AA140BC3}"/>
              </a:ext>
            </a:extLst>
          </p:cNvPr>
          <p:cNvSpPr>
            <a:spLocks noGrp="1"/>
          </p:cNvSpPr>
          <p:nvPr>
            <p:ph idx="1"/>
          </p:nvPr>
        </p:nvSpPr>
        <p:spPr>
          <a:xfrm>
            <a:off x="514349" y="1191357"/>
            <a:ext cx="9664530" cy="687546"/>
          </a:xfrm>
        </p:spPr>
        <p:txBody>
          <a:bodyPr>
            <a:normAutofit fontScale="77500" lnSpcReduction="20000"/>
          </a:bodyPr>
          <a:lstStyle/>
          <a:p>
            <a:pPr marL="0" lvl="0" indent="0">
              <a:lnSpc>
                <a:spcPct val="107000"/>
              </a:lnSpc>
              <a:spcAft>
                <a:spcPts val="800"/>
              </a:spcAft>
              <a:buNone/>
            </a:pPr>
            <a:r>
              <a:rPr lang="es-ES" sz="1800" dirty="0">
                <a:effectLst/>
                <a:latin typeface="Aptos" panose="020B0004020202020204" pitchFamily="34" charset="0"/>
                <a:ea typeface="Aptos" panose="020B0004020202020204" pitchFamily="34" charset="0"/>
                <a:cs typeface="Times New Roman" panose="02020603050405020304" pitchFamily="18" charset="0"/>
              </a:rPr>
              <a:t>Se ha detectado que se utiliza </a:t>
            </a:r>
            <a:r>
              <a:rPr lang="es-ES" sz="1800" dirty="0" err="1">
                <a:effectLst/>
                <a:latin typeface="Aptos" panose="020B0004020202020204" pitchFamily="34" charset="0"/>
                <a:ea typeface="Aptos" panose="020B0004020202020204" pitchFamily="34" charset="0"/>
                <a:cs typeface="Times New Roman" panose="02020603050405020304" pitchFamily="18" charset="0"/>
              </a:rPr>
              <a:t>window.onerror</a:t>
            </a:r>
            <a:r>
              <a:rPr lang="es-ES" sz="1800" dirty="0">
                <a:effectLst/>
                <a:latin typeface="Aptos" panose="020B0004020202020204" pitchFamily="34" charset="0"/>
                <a:ea typeface="Aptos" panose="020B0004020202020204" pitchFamily="34" charset="0"/>
                <a:cs typeface="Times New Roman" panose="02020603050405020304" pitchFamily="18" charset="0"/>
              </a:rPr>
              <a:t> como manejador de errores y se envía ese error. Se ha comprobado posible inyección de código a través de este método sin éxito, aunque si se consiguiera, a través de </a:t>
            </a:r>
            <a:r>
              <a:rPr lang="es-ES" sz="1800" dirty="0" err="1">
                <a:effectLst/>
                <a:latin typeface="Aptos" panose="020B0004020202020204" pitchFamily="34" charset="0"/>
                <a:ea typeface="Aptos" panose="020B0004020202020204" pitchFamily="34" charset="0"/>
                <a:cs typeface="Times New Roman" panose="02020603050405020304" pitchFamily="18" charset="0"/>
              </a:rPr>
              <a:t>Ajax</a:t>
            </a:r>
            <a:r>
              <a:rPr lang="es-ES" dirty="0" err="1">
                <a:latin typeface="Aptos" panose="020B0004020202020204" pitchFamily="34" charset="0"/>
                <a:ea typeface="Aptos" panose="020B0004020202020204" pitchFamily="34" charset="0"/>
                <a:cs typeface="Times New Roman" panose="02020603050405020304" pitchFamily="18" charset="0"/>
              </a:rPr>
              <a:t>_error_js.php</a:t>
            </a:r>
            <a:r>
              <a:rPr lang="es-ES" dirty="0">
                <a:latin typeface="Aptos" panose="020B0004020202020204" pitchFamily="34" charset="0"/>
                <a:ea typeface="Aptos" panose="020B0004020202020204" pitchFamily="34" charset="0"/>
                <a:cs typeface="Times New Roman" panose="02020603050405020304" pitchFamily="18" charset="0"/>
              </a:rPr>
              <a:t> se podría conseguir las cookies de sesión de un usuario, por ejemplo, al incluirse el error dentro de está página. </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681865717">
            <a:extLst>
              <a:ext uri="{FF2B5EF4-FFF2-40B4-BE49-F238E27FC236}">
                <a16:creationId xmlns:a16="http://schemas.microsoft.com/office/drawing/2014/main" id="{27D0C020-C2D1-A96D-2AC6-C81774999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64" y="2790255"/>
            <a:ext cx="5368336" cy="3724051"/>
          </a:xfrm>
          <a:prstGeom prst="rect">
            <a:avLst/>
          </a:prstGeom>
        </p:spPr>
      </p:pic>
    </p:spTree>
    <p:extLst>
      <p:ext uri="{BB962C8B-B14F-4D97-AF65-F5344CB8AC3E}">
        <p14:creationId xmlns:p14="http://schemas.microsoft.com/office/powerpoint/2010/main" val="1517621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3FADE-6EA5-2F01-3257-D2F5313F67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EAEF6C-53FF-CCE8-9F50-2CC0C4BD7D42}"/>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4213620B-49FF-6F42-1395-2EF2ED9E45D6}"/>
              </a:ext>
            </a:extLst>
          </p:cNvPr>
          <p:cNvSpPr txBox="1"/>
          <p:nvPr/>
        </p:nvSpPr>
        <p:spPr>
          <a:xfrm>
            <a:off x="6224478" y="472875"/>
            <a:ext cx="6099048" cy="400110"/>
          </a:xfrm>
          <a:prstGeom prst="rect">
            <a:avLst/>
          </a:prstGeom>
          <a:noFill/>
        </p:spPr>
        <p:txBody>
          <a:bodyPr wrap="square">
            <a:spAutoFit/>
          </a:bodyPr>
          <a:lstStyle/>
          <a:p>
            <a:pPr marL="0" indent="0">
              <a:buFont typeface="Wingdings 3" charset="2"/>
              <a:buNone/>
            </a:pPr>
            <a:r>
              <a:rPr lang="es-ES" sz="2000" b="1"/>
              <a:t>5. Security </a:t>
            </a:r>
            <a:r>
              <a:rPr lang="es-ES" sz="2000" b="1" err="1"/>
              <a:t>Misconfiguration</a:t>
            </a:r>
            <a:endParaRPr lang="es-ES" sz="2000" b="1"/>
          </a:p>
        </p:txBody>
      </p:sp>
      <p:sp>
        <p:nvSpPr>
          <p:cNvPr id="11" name="Marcador de contenido 10">
            <a:extLst>
              <a:ext uri="{FF2B5EF4-FFF2-40B4-BE49-F238E27FC236}">
                <a16:creationId xmlns:a16="http://schemas.microsoft.com/office/drawing/2014/main" id="{B760AF9E-FCCF-501A-4096-416314747318}"/>
              </a:ext>
            </a:extLst>
          </p:cNvPr>
          <p:cNvSpPr>
            <a:spLocks noGrp="1"/>
          </p:cNvSpPr>
          <p:nvPr>
            <p:ph idx="1"/>
          </p:nvPr>
        </p:nvSpPr>
        <p:spPr>
          <a:xfrm>
            <a:off x="514349" y="1191357"/>
            <a:ext cx="9664530" cy="687546"/>
          </a:xfrm>
        </p:spPr>
        <p:txBody>
          <a:bodyPr/>
          <a:lstStyle/>
          <a:p>
            <a:pPr marL="0" lvl="0" indent="0">
              <a:lnSpc>
                <a:spcPct val="107000"/>
              </a:lnSpc>
              <a:spcAft>
                <a:spcPts val="800"/>
              </a:spcAft>
              <a:buNone/>
            </a:pPr>
            <a:r>
              <a:rPr lang="es-ES" sz="1800">
                <a:effectLst/>
                <a:latin typeface="Aptos" panose="020B0004020202020204" pitchFamily="34" charset="0"/>
                <a:ea typeface="Aptos" panose="020B0004020202020204" pitchFamily="34" charset="0"/>
                <a:cs typeface="Times New Roman" panose="02020603050405020304" pitchFamily="18" charset="0"/>
              </a:rPr>
              <a:t>Se han revisado configuraciones y se ha detectado que las cookies deberían tener el parámetro HttpOnly</a:t>
            </a:r>
            <a:r>
              <a:rPr lang="es-ES">
                <a:latin typeface="Aptos" panose="020B0004020202020204" pitchFamily="34" charset="0"/>
                <a:ea typeface="Aptos" panose="020B0004020202020204" pitchFamily="34" charset="0"/>
                <a:cs typeface="Times New Roman" panose="02020603050405020304" pitchFamily="18" charset="0"/>
              </a:rPr>
              <a:t> a true, y está en false en todas ellas. </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57654322-EE6F-0175-0261-4D8B9B90C9CC}"/>
              </a:ext>
            </a:extLst>
          </p:cNvPr>
          <p:cNvPicPr>
            <a:picLocks noChangeAspect="1"/>
          </p:cNvPicPr>
          <p:nvPr/>
        </p:nvPicPr>
        <p:blipFill>
          <a:blip r:embed="rId2"/>
          <a:srcRect b="51042"/>
          <a:stretch/>
        </p:blipFill>
        <p:spPr>
          <a:xfrm>
            <a:off x="514349" y="2286001"/>
            <a:ext cx="10725685" cy="2866834"/>
          </a:xfrm>
          <a:prstGeom prst="rect">
            <a:avLst/>
          </a:prstGeom>
        </p:spPr>
      </p:pic>
    </p:spTree>
    <p:extLst>
      <p:ext uri="{BB962C8B-B14F-4D97-AF65-F5344CB8AC3E}">
        <p14:creationId xmlns:p14="http://schemas.microsoft.com/office/powerpoint/2010/main" val="1286229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13CF5-9C3A-4F56-8454-62F1CFD8B0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9031D8-88FB-3830-BB57-7C2063D468FC}"/>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07DFF4A1-390E-8C18-7144-1AECA3E3CB87}"/>
              </a:ext>
            </a:extLst>
          </p:cNvPr>
          <p:cNvSpPr txBox="1"/>
          <p:nvPr/>
        </p:nvSpPr>
        <p:spPr>
          <a:xfrm>
            <a:off x="4487118" y="472875"/>
            <a:ext cx="6099048" cy="400110"/>
          </a:xfrm>
          <a:prstGeom prst="rect">
            <a:avLst/>
          </a:prstGeom>
          <a:noFill/>
        </p:spPr>
        <p:txBody>
          <a:bodyPr wrap="square">
            <a:spAutoFit/>
          </a:bodyPr>
          <a:lstStyle/>
          <a:p>
            <a:pPr marL="0" indent="0">
              <a:buFont typeface="Wingdings 3" charset="2"/>
              <a:buNone/>
            </a:pPr>
            <a:r>
              <a:rPr lang="es-ES" sz="2000" b="1"/>
              <a:t>6. </a:t>
            </a:r>
            <a:r>
              <a:rPr lang="en-US" sz="2000" b="1"/>
              <a:t>Vulnerable and Outdated Components</a:t>
            </a:r>
            <a:endParaRPr lang="es-ES" sz="2000" b="1"/>
          </a:p>
        </p:txBody>
      </p:sp>
      <p:sp>
        <p:nvSpPr>
          <p:cNvPr id="11" name="Marcador de contenido 10">
            <a:extLst>
              <a:ext uri="{FF2B5EF4-FFF2-40B4-BE49-F238E27FC236}">
                <a16:creationId xmlns:a16="http://schemas.microsoft.com/office/drawing/2014/main" id="{16B392EF-F18B-0272-E4A7-0A0E1E4773A9}"/>
              </a:ext>
            </a:extLst>
          </p:cNvPr>
          <p:cNvSpPr>
            <a:spLocks noGrp="1"/>
          </p:cNvSpPr>
          <p:nvPr>
            <p:ph idx="1"/>
          </p:nvPr>
        </p:nvSpPr>
        <p:spPr>
          <a:xfrm>
            <a:off x="459485" y="1779186"/>
            <a:ext cx="9664530" cy="4605939"/>
          </a:xfrm>
        </p:spPr>
        <p:txBody>
          <a:bodyPr>
            <a:normAutofit/>
          </a:bodyPr>
          <a:lstStyle/>
          <a:p>
            <a:pPr marL="114300" indent="0">
              <a:lnSpc>
                <a:spcPct val="107000"/>
              </a:lnSpc>
              <a:buNone/>
            </a:pPr>
            <a:r>
              <a:rPr lang="es-ES" sz="1800" kern="100">
                <a:effectLst/>
                <a:latin typeface="Aptos" panose="020B0004020202020204" pitchFamily="34" charset="0"/>
                <a:ea typeface="Aptos" panose="020B0004020202020204" pitchFamily="34" charset="0"/>
                <a:cs typeface="Times New Roman" panose="02020603050405020304" pitchFamily="18" charset="0"/>
              </a:rPr>
              <a:t>Se intentó identificar posibles componentes de software vulnerables y desactualizados, pero con la protección implementada por Cloudflare no se pudo acceder a información detallada sobre las versiones de software en los servidores de origen.</a:t>
            </a:r>
          </a:p>
          <a:p>
            <a:pPr marL="114300" indent="0">
              <a:lnSpc>
                <a:spcPct val="107000"/>
              </a:lnSpc>
              <a:buNone/>
            </a:pPr>
            <a:r>
              <a:rPr lang="es-ES" sz="1800" kern="100">
                <a:effectLst/>
                <a:latin typeface="Aptos" panose="020B0004020202020204" pitchFamily="34" charset="0"/>
                <a:ea typeface="Aptos" panose="020B0004020202020204" pitchFamily="34" charset="0"/>
                <a:cs typeface="Times New Roman" panose="02020603050405020304" pitchFamily="18" charset="0"/>
              </a:rPr>
              <a:t>Se han probado vulnerabilidades genéricas para las tecnologías encontradas sin encontrar vulnerabilidades explotables asociadas. </a:t>
            </a:r>
          </a:p>
          <a:p>
            <a:pPr marL="342900" lvl="0" indent="-342900">
              <a:lnSpc>
                <a:spcPct val="107000"/>
              </a:lnSpc>
              <a:buFont typeface="Symbol" panose="05050102010706020507" pitchFamily="18" charset="2"/>
              <a:buChar char=""/>
            </a:pPr>
            <a:r>
              <a:rPr lang="es-ES" sz="1800" kern="100" err="1">
                <a:effectLst/>
                <a:latin typeface="Aptos" panose="020B0004020202020204" pitchFamily="34" charset="0"/>
                <a:ea typeface="Aptos" panose="020B0004020202020204" pitchFamily="34" charset="0"/>
                <a:cs typeface="Times New Roman" panose="02020603050405020304" pitchFamily="18" charset="0"/>
              </a:rPr>
              <a:t>Oscommerce</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ES" sz="1800" kern="100">
                <a:effectLst/>
                <a:latin typeface="Aptos" panose="020B0004020202020204" pitchFamily="34" charset="0"/>
                <a:ea typeface="Aptos" panose="020B0004020202020204" pitchFamily="34" charset="0"/>
                <a:cs typeface="Times New Roman" panose="02020603050405020304" pitchFamily="18" charset="0"/>
              </a:rPr>
              <a:t>MySQL</a:t>
            </a:r>
          </a:p>
          <a:p>
            <a:pPr marL="342900" lvl="0" indent="-342900">
              <a:lnSpc>
                <a:spcPct val="107000"/>
              </a:lnSpc>
              <a:buFont typeface="Symbol" panose="05050102010706020507" pitchFamily="18" charset="2"/>
              <a:buChar char=""/>
            </a:pPr>
            <a:r>
              <a:rPr lang="es-ES" sz="1800" kern="100">
                <a:effectLst/>
                <a:latin typeface="Aptos" panose="020B0004020202020204" pitchFamily="34" charset="0"/>
                <a:ea typeface="Aptos" panose="020B0004020202020204" pitchFamily="34" charset="0"/>
                <a:cs typeface="Times New Roman" panose="02020603050405020304" pitchFamily="18" charset="0"/>
              </a:rPr>
              <a:t>PHP</a:t>
            </a:r>
          </a:p>
          <a:p>
            <a:pPr marL="0" indent="0">
              <a:lnSpc>
                <a:spcPct val="107000"/>
              </a:lnSpc>
              <a:buNone/>
            </a:pPr>
            <a:r>
              <a:rPr lang="es-ES" sz="1800" kern="100">
                <a:effectLst/>
                <a:latin typeface="Aptos" panose="020B0004020202020204" pitchFamily="34" charset="0"/>
                <a:ea typeface="Aptos" panose="020B0004020202020204" pitchFamily="34" charset="0"/>
                <a:cs typeface="Times New Roman" panose="02020603050405020304" pitchFamily="18" charset="0"/>
              </a:rPr>
              <a:t>De los que fue posible identificar, no se obtuvieron vulnerabilidades explotables. </a:t>
            </a:r>
          </a:p>
          <a:p>
            <a:pPr>
              <a:lnSpc>
                <a:spcPct val="107000"/>
              </a:lnSpc>
              <a:buFont typeface="Symbol" panose="05050102010706020507" pitchFamily="18" charset="2"/>
              <a:buChar char=""/>
            </a:pPr>
            <a:r>
              <a:rPr lang="es-ES" err="1">
                <a:effectLst/>
                <a:latin typeface="Aptos" panose="020B0004020202020204" pitchFamily="34" charset="0"/>
                <a:ea typeface="Aptos" panose="020B0004020202020204" pitchFamily="34" charset="0"/>
                <a:cs typeface="Times New Roman" panose="02020603050405020304" pitchFamily="18" charset="0"/>
              </a:rPr>
              <a:t>OpenSSH</a:t>
            </a:r>
            <a:r>
              <a:rPr lang="es-ES">
                <a:effectLst/>
                <a:latin typeface="Aptos" panose="020B0004020202020204" pitchFamily="34" charset="0"/>
                <a:ea typeface="Aptos" panose="020B0004020202020204" pitchFamily="34" charset="0"/>
                <a:cs typeface="Times New Roman" panose="02020603050405020304" pitchFamily="18" charset="0"/>
              </a:rPr>
              <a:t> 7.9p1</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23839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2CB03-90DA-29F5-360F-5205D2F579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57A27A-0AF5-3E0F-F8AD-B3BF40AADA67}"/>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63DAA6C7-07FD-ED64-894D-0EA242F4E734}"/>
              </a:ext>
            </a:extLst>
          </p:cNvPr>
          <p:cNvSpPr txBox="1"/>
          <p:nvPr/>
        </p:nvSpPr>
        <p:spPr>
          <a:xfrm>
            <a:off x="4157934" y="472875"/>
            <a:ext cx="6099048" cy="400110"/>
          </a:xfrm>
          <a:prstGeom prst="rect">
            <a:avLst/>
          </a:prstGeom>
          <a:noFill/>
        </p:spPr>
        <p:txBody>
          <a:bodyPr wrap="square">
            <a:spAutoFit/>
          </a:bodyPr>
          <a:lstStyle/>
          <a:p>
            <a:pPr marL="0" indent="0">
              <a:buFont typeface="Wingdings 3" charset="2"/>
              <a:buNone/>
            </a:pPr>
            <a:r>
              <a:rPr lang="es-ES" sz="2000" b="1"/>
              <a:t>7. </a:t>
            </a:r>
            <a:r>
              <a:rPr lang="en-US" sz="2000" b="1"/>
              <a:t>Identification and Authentication Failures</a:t>
            </a:r>
            <a:endParaRPr lang="es-ES" sz="2000" b="1"/>
          </a:p>
        </p:txBody>
      </p:sp>
      <p:sp>
        <p:nvSpPr>
          <p:cNvPr id="11" name="Marcador de contenido 10">
            <a:extLst>
              <a:ext uri="{FF2B5EF4-FFF2-40B4-BE49-F238E27FC236}">
                <a16:creationId xmlns:a16="http://schemas.microsoft.com/office/drawing/2014/main" id="{611F6486-CBB5-3D88-0034-E994B7889EA1}"/>
              </a:ext>
            </a:extLst>
          </p:cNvPr>
          <p:cNvSpPr>
            <a:spLocks noGrp="1"/>
          </p:cNvSpPr>
          <p:nvPr>
            <p:ph idx="1"/>
          </p:nvPr>
        </p:nvSpPr>
        <p:spPr>
          <a:xfrm>
            <a:off x="514349" y="1191356"/>
            <a:ext cx="9664530" cy="994059"/>
          </a:xfrm>
        </p:spPr>
        <p:txBody>
          <a:bodyPr>
            <a:normAutofit/>
          </a:bodyPr>
          <a:lstStyle/>
          <a:p>
            <a:pPr marL="0" lvl="0" indent="0">
              <a:lnSpc>
                <a:spcPct val="107000"/>
              </a:lnSpc>
              <a:spcAft>
                <a:spcPts val="800"/>
              </a:spcAft>
              <a:buNone/>
            </a:pPr>
            <a:r>
              <a:rPr lang="ro-RO" sz="1800">
                <a:effectLst/>
                <a:latin typeface="Aptos" panose="020B0004020202020204" pitchFamily="34" charset="0"/>
                <a:ea typeface="Aptos" panose="020B0004020202020204" pitchFamily="34" charset="0"/>
                <a:cs typeface="Times New Roman" panose="02020603050405020304" pitchFamily="18" charset="0"/>
              </a:rPr>
              <a:t>Se han comprobado los tipos de autenticacion de la página así como la manera en que viajan los datos de autenticación de los distintos paneles de login. Se ha detectado posibilidad de fuerza bruta en algunos paneles. </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F47B08BA-C81D-83B0-0414-8406F0948582}"/>
              </a:ext>
            </a:extLst>
          </p:cNvPr>
          <p:cNvPicPr>
            <a:picLocks noChangeAspect="1"/>
          </p:cNvPicPr>
          <p:nvPr/>
        </p:nvPicPr>
        <p:blipFill>
          <a:blip r:embed="rId2"/>
          <a:stretch>
            <a:fillRect/>
          </a:stretch>
        </p:blipFill>
        <p:spPr>
          <a:xfrm>
            <a:off x="1463040" y="2284330"/>
            <a:ext cx="7077456" cy="3816869"/>
          </a:xfrm>
          <a:prstGeom prst="rect">
            <a:avLst/>
          </a:prstGeom>
        </p:spPr>
      </p:pic>
    </p:spTree>
    <p:extLst>
      <p:ext uri="{BB962C8B-B14F-4D97-AF65-F5344CB8AC3E}">
        <p14:creationId xmlns:p14="http://schemas.microsoft.com/office/powerpoint/2010/main" val="2107551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A824F9-6A70-3444-CCDE-16695AAFDCD7}"/>
              </a:ext>
            </a:extLst>
          </p:cNvPr>
          <p:cNvSpPr>
            <a:spLocks noGrp="1"/>
          </p:cNvSpPr>
          <p:nvPr>
            <p:ph type="title"/>
          </p:nvPr>
        </p:nvSpPr>
        <p:spPr/>
        <p:txBody>
          <a:bodyPr/>
          <a:lstStyle/>
          <a:p>
            <a:r>
              <a:rPr lang="es-ES"/>
              <a:t>¿Quiénes formamos KeepPentesting?</a:t>
            </a:r>
          </a:p>
        </p:txBody>
      </p:sp>
      <p:sp>
        <p:nvSpPr>
          <p:cNvPr id="3" name="Marcador de contenido 2">
            <a:extLst>
              <a:ext uri="{FF2B5EF4-FFF2-40B4-BE49-F238E27FC236}">
                <a16:creationId xmlns:a16="http://schemas.microsoft.com/office/drawing/2014/main" id="{A599F363-12E5-7064-81B4-D5F97ED49629}"/>
              </a:ext>
            </a:extLst>
          </p:cNvPr>
          <p:cNvSpPr>
            <a:spLocks noGrp="1"/>
          </p:cNvSpPr>
          <p:nvPr>
            <p:ph idx="1"/>
          </p:nvPr>
        </p:nvSpPr>
        <p:spPr>
          <a:xfrm>
            <a:off x="1140576" y="1587787"/>
            <a:ext cx="3391746" cy="3682427"/>
          </a:xfrm>
        </p:spPr>
        <p:txBody>
          <a:bodyPr/>
          <a:lstStyle/>
          <a:p>
            <a:r>
              <a:rPr lang="es-ES"/>
              <a:t>Mónica Durán Alfonso</a:t>
            </a:r>
          </a:p>
        </p:txBody>
      </p:sp>
      <p:sp>
        <p:nvSpPr>
          <p:cNvPr id="4" name="Marcador de contenido 2">
            <a:extLst>
              <a:ext uri="{FF2B5EF4-FFF2-40B4-BE49-F238E27FC236}">
                <a16:creationId xmlns:a16="http://schemas.microsoft.com/office/drawing/2014/main" id="{14E9226F-D50F-3527-82F2-59F2B4AA8EE1}"/>
              </a:ext>
            </a:extLst>
          </p:cNvPr>
          <p:cNvSpPr txBox="1">
            <a:spLocks/>
          </p:cNvSpPr>
          <p:nvPr/>
        </p:nvSpPr>
        <p:spPr>
          <a:xfrm>
            <a:off x="5022396" y="1587788"/>
            <a:ext cx="3391746" cy="36824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Tomás Auñón Hernández</a:t>
            </a:r>
          </a:p>
        </p:txBody>
      </p:sp>
      <p:sp>
        <p:nvSpPr>
          <p:cNvPr id="5" name="Rectangle 3">
            <a:extLst>
              <a:ext uri="{FF2B5EF4-FFF2-40B4-BE49-F238E27FC236}">
                <a16:creationId xmlns:a16="http://schemas.microsoft.com/office/drawing/2014/main" id="{B79C939D-4F35-4C46-A635-B41FE73005A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8" name="Imagen 7" descr="Un hombre con los brazos cruzados&#10;&#10;El contenido generado por IA puede ser incorrecto.">
            <a:extLst>
              <a:ext uri="{FF2B5EF4-FFF2-40B4-BE49-F238E27FC236}">
                <a16:creationId xmlns:a16="http://schemas.microsoft.com/office/drawing/2014/main" id="{0C2AE07D-3F47-9087-E9AC-DEB47022C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105" y="2187084"/>
            <a:ext cx="2488327" cy="2484000"/>
          </a:xfrm>
          <a:prstGeom prst="rect">
            <a:avLst/>
          </a:prstGeom>
          <a:effectLst>
            <a:outerShdw blurRad="76200" dist="12700" dir="2700000" sy="-23000" kx="-800400" algn="bl" rotWithShape="0">
              <a:prstClr val="black">
                <a:alpha val="20000"/>
              </a:prstClr>
            </a:outerShdw>
          </a:effectLst>
        </p:spPr>
      </p:pic>
      <p:pic>
        <p:nvPicPr>
          <p:cNvPr id="10" name="Imagen 9" descr="Un joven sonriendo con una playera de color negro&#10;&#10;El contenido generado por IA puede ser incorrecto.">
            <a:extLst>
              <a:ext uri="{FF2B5EF4-FFF2-40B4-BE49-F238E27FC236}">
                <a16:creationId xmlns:a16="http://schemas.microsoft.com/office/drawing/2014/main" id="{19E42C2D-F3F3-8E47-4740-68D21D814396}"/>
              </a:ext>
            </a:extLst>
          </p:cNvPr>
          <p:cNvPicPr>
            <a:picLocks noChangeAspect="1"/>
          </p:cNvPicPr>
          <p:nvPr/>
        </p:nvPicPr>
        <p:blipFill>
          <a:blip r:embed="rId4">
            <a:extLst>
              <a:ext uri="{28A0092B-C50C-407E-A947-70E740481C1C}">
                <a14:useLocalDpi xmlns:a14="http://schemas.microsoft.com/office/drawing/2010/main" val="0"/>
              </a:ext>
            </a:extLst>
          </a:blip>
          <a:srcRect t="25139"/>
          <a:stretch/>
        </p:blipFill>
        <p:spPr>
          <a:xfrm>
            <a:off x="1786782" y="2187084"/>
            <a:ext cx="1866087" cy="2484000"/>
          </a:xfrm>
          <a:prstGeom prst="rect">
            <a:avLst/>
          </a:prstGeom>
          <a:effectLst>
            <a:outerShdw blurRad="76200" dist="12700" dir="2700000" sy="-23000" kx="-800400" algn="bl" rotWithShape="0">
              <a:prstClr val="black">
                <a:alpha val="20000"/>
              </a:prstClr>
            </a:outerShdw>
          </a:effectLst>
        </p:spPr>
      </p:pic>
    </p:spTree>
    <p:extLst>
      <p:ext uri="{BB962C8B-B14F-4D97-AF65-F5344CB8AC3E}">
        <p14:creationId xmlns:p14="http://schemas.microsoft.com/office/powerpoint/2010/main" val="4277153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D3EC-DC5E-AB4A-A0C7-91640D7E768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2439DA6-3B88-6F1D-03CD-387CC61A33AB}"/>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A34B8EC4-9E31-A23D-1812-B3955C2369A8}"/>
              </a:ext>
            </a:extLst>
          </p:cNvPr>
          <p:cNvSpPr txBox="1"/>
          <p:nvPr/>
        </p:nvSpPr>
        <p:spPr>
          <a:xfrm>
            <a:off x="4816302" y="470380"/>
            <a:ext cx="6099048" cy="400110"/>
          </a:xfrm>
          <a:prstGeom prst="rect">
            <a:avLst/>
          </a:prstGeom>
          <a:noFill/>
        </p:spPr>
        <p:txBody>
          <a:bodyPr wrap="square">
            <a:spAutoFit/>
          </a:bodyPr>
          <a:lstStyle/>
          <a:p>
            <a:pPr marL="0" indent="0">
              <a:buFont typeface="Wingdings 3" charset="2"/>
              <a:buNone/>
            </a:pPr>
            <a:r>
              <a:rPr lang="en-US" sz="2000" b="1"/>
              <a:t>8. Software and Data Integrity Failures</a:t>
            </a:r>
            <a:endParaRPr lang="es-ES" sz="2000" b="1"/>
          </a:p>
        </p:txBody>
      </p:sp>
      <p:sp>
        <p:nvSpPr>
          <p:cNvPr id="11" name="Marcador de contenido 10">
            <a:extLst>
              <a:ext uri="{FF2B5EF4-FFF2-40B4-BE49-F238E27FC236}">
                <a16:creationId xmlns:a16="http://schemas.microsoft.com/office/drawing/2014/main" id="{8B59DBCC-CD84-EDD8-FB41-8BAF3549950B}"/>
              </a:ext>
            </a:extLst>
          </p:cNvPr>
          <p:cNvSpPr>
            <a:spLocks noGrp="1"/>
          </p:cNvSpPr>
          <p:nvPr>
            <p:ph idx="1"/>
          </p:nvPr>
        </p:nvSpPr>
        <p:spPr>
          <a:xfrm>
            <a:off x="514349" y="1191356"/>
            <a:ext cx="9664530" cy="994059"/>
          </a:xfrm>
        </p:spPr>
        <p:txBody>
          <a:bodyPr>
            <a:normAutofit/>
          </a:bodyPr>
          <a:lstStyle/>
          <a:p>
            <a:pPr marL="0" lvl="0" indent="0">
              <a:lnSpc>
                <a:spcPct val="107000"/>
              </a:lnSpc>
              <a:spcAft>
                <a:spcPts val="800"/>
              </a:spcAft>
              <a:buNone/>
            </a:pPr>
            <a:r>
              <a:rPr lang="ro-RO" sz="1800">
                <a:effectLst/>
                <a:latin typeface="Aptos" panose="020B0004020202020204" pitchFamily="34" charset="0"/>
                <a:ea typeface="Aptos" panose="020B0004020202020204" pitchFamily="34" charset="0"/>
                <a:cs typeface="Times New Roman" panose="02020603050405020304" pitchFamily="18" charset="0"/>
              </a:rPr>
              <a:t>Se han revisado posibles fallos en la integridad de los datos y exposición de url privadas. </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Imagen 2" descr="Texto, Carta&#10;&#10;El contenido generado por IA puede ser incorrecto.">
            <a:extLst>
              <a:ext uri="{FF2B5EF4-FFF2-40B4-BE49-F238E27FC236}">
                <a16:creationId xmlns:a16="http://schemas.microsoft.com/office/drawing/2014/main" id="{FEC3250D-347F-5442-6CEF-7CC861A83B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718152"/>
            <a:ext cx="6458014" cy="4063305"/>
          </a:xfrm>
          <a:prstGeom prst="rect">
            <a:avLst/>
          </a:prstGeom>
        </p:spPr>
      </p:pic>
      <p:pic>
        <p:nvPicPr>
          <p:cNvPr id="4" name="Imagen 3" descr="Texto, Carta&#10;&#10;El contenido generado por IA puede ser incorrecto.">
            <a:extLst>
              <a:ext uri="{FF2B5EF4-FFF2-40B4-BE49-F238E27FC236}">
                <a16:creationId xmlns:a16="http://schemas.microsoft.com/office/drawing/2014/main" id="{287F011F-9E5C-CDE1-4F2E-EF6775C19D21}"/>
              </a:ext>
            </a:extLst>
          </p:cNvPr>
          <p:cNvPicPr>
            <a:picLocks noChangeAspect="1"/>
          </p:cNvPicPr>
          <p:nvPr/>
        </p:nvPicPr>
        <p:blipFill>
          <a:blip r:embed="rId3"/>
          <a:stretch>
            <a:fillRect/>
          </a:stretch>
        </p:blipFill>
        <p:spPr>
          <a:xfrm>
            <a:off x="6751331" y="2961384"/>
            <a:ext cx="2522671" cy="3263044"/>
          </a:xfrm>
          <a:prstGeom prst="rect">
            <a:avLst/>
          </a:prstGeom>
        </p:spPr>
      </p:pic>
    </p:spTree>
    <p:extLst>
      <p:ext uri="{BB962C8B-B14F-4D97-AF65-F5344CB8AC3E}">
        <p14:creationId xmlns:p14="http://schemas.microsoft.com/office/powerpoint/2010/main" val="4009021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6B81A-28CA-2857-F4B5-6D538D0AF76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871A41E-3ACE-B9C9-C275-8F4E4F2040FE}"/>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1CABBDDD-9B7C-8A43-CA4F-09845D69F6F3}"/>
              </a:ext>
            </a:extLst>
          </p:cNvPr>
          <p:cNvSpPr txBox="1"/>
          <p:nvPr/>
        </p:nvSpPr>
        <p:spPr>
          <a:xfrm>
            <a:off x="4258518" y="470380"/>
            <a:ext cx="6099048" cy="400110"/>
          </a:xfrm>
          <a:prstGeom prst="rect">
            <a:avLst/>
          </a:prstGeom>
          <a:noFill/>
        </p:spPr>
        <p:txBody>
          <a:bodyPr wrap="square">
            <a:spAutoFit/>
          </a:bodyPr>
          <a:lstStyle/>
          <a:p>
            <a:pPr marL="0" indent="0">
              <a:buFont typeface="Wingdings 3" charset="2"/>
              <a:buNone/>
            </a:pPr>
            <a:r>
              <a:rPr lang="en-US" sz="2000" b="1"/>
              <a:t>9. Security Logging and Monitoring Failures</a:t>
            </a:r>
            <a:endParaRPr lang="es-ES" sz="2000" b="1"/>
          </a:p>
        </p:txBody>
      </p:sp>
      <p:sp>
        <p:nvSpPr>
          <p:cNvPr id="11" name="Marcador de contenido 10">
            <a:extLst>
              <a:ext uri="{FF2B5EF4-FFF2-40B4-BE49-F238E27FC236}">
                <a16:creationId xmlns:a16="http://schemas.microsoft.com/office/drawing/2014/main" id="{D0A18370-3D24-1919-F1D8-D3CF3F8C48FE}"/>
              </a:ext>
            </a:extLst>
          </p:cNvPr>
          <p:cNvSpPr>
            <a:spLocks noGrp="1"/>
          </p:cNvSpPr>
          <p:nvPr>
            <p:ph idx="1"/>
          </p:nvPr>
        </p:nvSpPr>
        <p:spPr>
          <a:xfrm>
            <a:off x="514349" y="1191356"/>
            <a:ext cx="9664530" cy="994059"/>
          </a:xfrm>
        </p:spPr>
        <p:txBody>
          <a:bodyPr>
            <a:normAutofit/>
          </a:bodyPr>
          <a:lstStyle/>
          <a:p>
            <a:pPr marL="0" lvl="0" indent="0">
              <a:lnSpc>
                <a:spcPct val="107000"/>
              </a:lnSpc>
              <a:spcAft>
                <a:spcPts val="800"/>
              </a:spcAft>
              <a:buNone/>
            </a:pPr>
            <a:r>
              <a:rPr lang="ro-RO" sz="1800" kern="100">
                <a:effectLst/>
                <a:latin typeface="Aptos" panose="020B0004020202020204" pitchFamily="34" charset="0"/>
                <a:ea typeface="Aptos" panose="020B0004020202020204" pitchFamily="34" charset="0"/>
                <a:cs typeface="Times New Roman" panose="02020603050405020304" pitchFamily="18" charset="0"/>
              </a:rPr>
              <a:t>Se ha comprobado la integridad de los paneles de login así como la posibilidad de enumerar usuarios analizando las respuestas del servidor.</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Imagen 4" descr="Imagen que contiene Interfaz de usuario gráfica&#10;&#10;El contenido generado por IA puede ser incorrecto.">
            <a:extLst>
              <a:ext uri="{FF2B5EF4-FFF2-40B4-BE49-F238E27FC236}">
                <a16:creationId xmlns:a16="http://schemas.microsoft.com/office/drawing/2014/main" id="{77BAF960-64CC-4744-73E6-5F62E093BDBA}"/>
              </a:ext>
            </a:extLst>
          </p:cNvPr>
          <p:cNvPicPr>
            <a:picLocks noChangeAspect="1"/>
          </p:cNvPicPr>
          <p:nvPr/>
        </p:nvPicPr>
        <p:blipFill>
          <a:blip r:embed="rId2" cstate="print">
            <a:extLst>
              <a:ext uri="{28A0092B-C50C-407E-A947-70E740481C1C}">
                <a14:useLocalDpi xmlns:a14="http://schemas.microsoft.com/office/drawing/2010/main" val="0"/>
              </a:ext>
            </a:extLst>
          </a:blip>
          <a:srcRect l="14839" r="21563"/>
          <a:stretch/>
        </p:blipFill>
        <p:spPr>
          <a:xfrm>
            <a:off x="677334" y="1882394"/>
            <a:ext cx="5516528" cy="3784250"/>
          </a:xfrm>
          <a:prstGeom prst="rect">
            <a:avLst/>
          </a:prstGeom>
        </p:spPr>
      </p:pic>
      <p:pic>
        <p:nvPicPr>
          <p:cNvPr id="6" name="Imagen 5" descr="Texto&#10;&#10;El contenido generado por IA puede ser incorrecto.">
            <a:extLst>
              <a:ext uri="{FF2B5EF4-FFF2-40B4-BE49-F238E27FC236}">
                <a16:creationId xmlns:a16="http://schemas.microsoft.com/office/drawing/2014/main" id="{226840CA-8F6E-74C2-AF0C-06AB0787E230}"/>
              </a:ext>
            </a:extLst>
          </p:cNvPr>
          <p:cNvPicPr>
            <a:picLocks noChangeAspect="1"/>
          </p:cNvPicPr>
          <p:nvPr/>
        </p:nvPicPr>
        <p:blipFill>
          <a:blip r:embed="rId3" cstate="print">
            <a:extLst>
              <a:ext uri="{28A0092B-C50C-407E-A947-70E740481C1C}">
                <a14:useLocalDpi xmlns:a14="http://schemas.microsoft.com/office/drawing/2010/main" val="0"/>
              </a:ext>
            </a:extLst>
          </a:blip>
          <a:srcRect l="15011" r="24789"/>
          <a:stretch/>
        </p:blipFill>
        <p:spPr>
          <a:xfrm>
            <a:off x="6193862" y="2603370"/>
            <a:ext cx="5210879" cy="3784250"/>
          </a:xfrm>
          <a:prstGeom prst="rect">
            <a:avLst/>
          </a:prstGeom>
        </p:spPr>
      </p:pic>
    </p:spTree>
    <p:extLst>
      <p:ext uri="{BB962C8B-B14F-4D97-AF65-F5344CB8AC3E}">
        <p14:creationId xmlns:p14="http://schemas.microsoft.com/office/powerpoint/2010/main" val="3349125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F7271-22ED-4C01-73E8-ADFEF7B514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DC30D1-824F-3DC9-3DFA-E826B5077BC1}"/>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FC71144B-5DBB-682E-DA31-FC96A9DD454A}"/>
              </a:ext>
            </a:extLst>
          </p:cNvPr>
          <p:cNvSpPr txBox="1"/>
          <p:nvPr/>
        </p:nvSpPr>
        <p:spPr>
          <a:xfrm>
            <a:off x="5554191" y="470380"/>
            <a:ext cx="4172250" cy="400110"/>
          </a:xfrm>
          <a:prstGeom prst="rect">
            <a:avLst/>
          </a:prstGeom>
          <a:noFill/>
        </p:spPr>
        <p:txBody>
          <a:bodyPr wrap="square">
            <a:spAutoFit/>
          </a:bodyPr>
          <a:lstStyle/>
          <a:p>
            <a:pPr marL="0" indent="0">
              <a:buFont typeface="Wingdings 3" charset="2"/>
              <a:buNone/>
            </a:pPr>
            <a:r>
              <a:rPr lang="en-US" sz="2000" b="1"/>
              <a:t>10.	Server-Side Request Forgery</a:t>
            </a:r>
            <a:endParaRPr lang="es-ES" sz="2000" b="1"/>
          </a:p>
        </p:txBody>
      </p:sp>
      <p:sp>
        <p:nvSpPr>
          <p:cNvPr id="11" name="Marcador de contenido 10">
            <a:extLst>
              <a:ext uri="{FF2B5EF4-FFF2-40B4-BE49-F238E27FC236}">
                <a16:creationId xmlns:a16="http://schemas.microsoft.com/office/drawing/2014/main" id="{4399FDCD-7CF3-D806-B0D6-5C99D3C28B69}"/>
              </a:ext>
            </a:extLst>
          </p:cNvPr>
          <p:cNvSpPr>
            <a:spLocks noGrp="1"/>
          </p:cNvSpPr>
          <p:nvPr>
            <p:ph idx="1"/>
          </p:nvPr>
        </p:nvSpPr>
        <p:spPr>
          <a:xfrm>
            <a:off x="514349" y="1191356"/>
            <a:ext cx="8977123" cy="1320800"/>
          </a:xfrm>
        </p:spPr>
        <p:txBody>
          <a:bodyPr>
            <a:normAutofit/>
          </a:bodyPr>
          <a:lstStyle/>
          <a:p>
            <a:pPr marL="0" lvl="0" indent="0">
              <a:lnSpc>
                <a:spcPct val="107000"/>
              </a:lnSpc>
              <a:spcAft>
                <a:spcPts val="800"/>
              </a:spcAft>
              <a:buNone/>
            </a:pPr>
            <a:r>
              <a:rPr lang="ro-RO" sz="1800">
                <a:effectLst/>
                <a:latin typeface="Aptos" panose="020B0004020202020204" pitchFamily="34" charset="0"/>
                <a:ea typeface="Aptos" panose="020B0004020202020204" pitchFamily="34" charset="0"/>
                <a:cs typeface="Times New Roman" panose="02020603050405020304" pitchFamily="18" charset="0"/>
              </a:rPr>
              <a:t>Se ha comprobado la posible explotacion de esta vulnerabilidad basada en la utilización de URL que modifican datos utilizando autenticcaciones previas</a:t>
            </a:r>
            <a:r>
              <a:rPr lang="es-ES" sz="1800">
                <a:effectLst/>
                <a:latin typeface="Aptos" panose="020B0004020202020204" pitchFamily="34" charset="0"/>
                <a:ea typeface="Aptos" panose="020B0004020202020204" pitchFamily="34" charset="0"/>
                <a:cs typeface="Times New Roman" panose="02020603050405020304" pitchFamily="18" charset="0"/>
              </a:rPr>
              <a:t>.</a:t>
            </a:r>
          </a:p>
          <a:p>
            <a:pPr marL="0" lvl="0" indent="0">
              <a:lnSpc>
                <a:spcPct val="107000"/>
              </a:lnSpc>
              <a:spcAft>
                <a:spcPts val="800"/>
              </a:spcAft>
              <a:buNone/>
            </a:pPr>
            <a:r>
              <a:rPr lang="es-ES" sz="1800" b="1">
                <a:effectLst/>
                <a:latin typeface="Aptos" panose="020B0004020202020204" pitchFamily="34" charset="0"/>
                <a:ea typeface="Aptos" panose="020B0004020202020204" pitchFamily="34" charset="0"/>
                <a:cs typeface="Times New Roman" panose="02020603050405020304" pitchFamily="18" charset="0"/>
              </a:rPr>
              <a:t>Server-</a:t>
            </a:r>
            <a:r>
              <a:rPr lang="es-ES" sz="1800" b="1" err="1">
                <a:effectLst/>
                <a:latin typeface="Aptos" panose="020B0004020202020204" pitchFamily="34" charset="0"/>
                <a:ea typeface="Aptos" panose="020B0004020202020204" pitchFamily="34" charset="0"/>
                <a:cs typeface="Times New Roman" panose="02020603050405020304" pitchFamily="18" charset="0"/>
              </a:rPr>
              <a:t>Side</a:t>
            </a:r>
            <a:r>
              <a:rPr lang="es-ES" sz="1800" b="1">
                <a:effectLst/>
                <a:latin typeface="Aptos" panose="020B0004020202020204" pitchFamily="34" charset="0"/>
                <a:ea typeface="Aptos" panose="020B0004020202020204" pitchFamily="34" charset="0"/>
                <a:cs typeface="Times New Roman" panose="02020603050405020304" pitchFamily="18" charset="0"/>
              </a:rPr>
              <a:t> </a:t>
            </a:r>
            <a:r>
              <a:rPr lang="es-ES" sz="1800" b="1" err="1">
                <a:effectLst/>
                <a:latin typeface="Aptos" panose="020B0004020202020204" pitchFamily="34" charset="0"/>
                <a:ea typeface="Aptos" panose="020B0004020202020204" pitchFamily="34" charset="0"/>
                <a:cs typeface="Times New Roman" panose="02020603050405020304" pitchFamily="18" charset="0"/>
              </a:rPr>
              <a:t>Request</a:t>
            </a:r>
            <a:r>
              <a:rPr lang="es-ES" sz="1800" b="1">
                <a:effectLst/>
                <a:latin typeface="Aptos" panose="020B0004020202020204" pitchFamily="34" charset="0"/>
                <a:ea typeface="Aptos" panose="020B0004020202020204" pitchFamily="34" charset="0"/>
                <a:cs typeface="Times New Roman" panose="02020603050405020304" pitchFamily="18" charset="0"/>
              </a:rPr>
              <a:t> </a:t>
            </a:r>
            <a:r>
              <a:rPr lang="es-ES" sz="1800" b="1" err="1">
                <a:effectLst/>
                <a:latin typeface="Aptos" panose="020B0004020202020204" pitchFamily="34" charset="0"/>
                <a:ea typeface="Aptos" panose="020B0004020202020204" pitchFamily="34" charset="0"/>
                <a:cs typeface="Times New Roman" panose="02020603050405020304" pitchFamily="18" charset="0"/>
              </a:rPr>
              <a:t>Forgery</a:t>
            </a:r>
            <a:r>
              <a:rPr lang="es-ES" sz="1800" b="1">
                <a:effectLst/>
                <a:latin typeface="Aptos" panose="020B0004020202020204" pitchFamily="34" charset="0"/>
                <a:ea typeface="Aptos" panose="020B0004020202020204" pitchFamily="34" charset="0"/>
                <a:cs typeface="Times New Roman" panose="02020603050405020304" pitchFamily="18" charset="0"/>
              </a:rPr>
              <a:t> (SSRF)</a:t>
            </a:r>
            <a:r>
              <a:rPr lang="es-ES" sz="1800">
                <a:effectLst/>
                <a:latin typeface="Aptos" panose="020B0004020202020204" pitchFamily="34" charset="0"/>
                <a:ea typeface="Aptos" panose="020B0004020202020204" pitchFamily="34" charset="0"/>
                <a:cs typeface="Times New Roman" panose="02020603050405020304" pitchFamily="18" charset="0"/>
              </a:rPr>
              <a:t> </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8" name="Picture 1282837913">
            <a:extLst>
              <a:ext uri="{FF2B5EF4-FFF2-40B4-BE49-F238E27FC236}">
                <a16:creationId xmlns:a16="http://schemas.microsoft.com/office/drawing/2014/main" id="{B57F5C51-CEB4-C6F3-C20C-1C9B93C2E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168" y="2512156"/>
            <a:ext cx="5188014" cy="4084734"/>
          </a:xfrm>
          <a:prstGeom prst="rect">
            <a:avLst/>
          </a:prstGeom>
        </p:spPr>
      </p:pic>
      <p:pic>
        <p:nvPicPr>
          <p:cNvPr id="9" name="Picture 790589100">
            <a:extLst>
              <a:ext uri="{FF2B5EF4-FFF2-40B4-BE49-F238E27FC236}">
                <a16:creationId xmlns:a16="http://schemas.microsoft.com/office/drawing/2014/main" id="{94A1488F-E984-55C8-B901-D20AD9CEDB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7984" y="1985360"/>
            <a:ext cx="5581651" cy="3749060"/>
          </a:xfrm>
          <a:prstGeom prst="rect">
            <a:avLst/>
          </a:prstGeom>
        </p:spPr>
      </p:pic>
    </p:spTree>
    <p:extLst>
      <p:ext uri="{BB962C8B-B14F-4D97-AF65-F5344CB8AC3E}">
        <p14:creationId xmlns:p14="http://schemas.microsoft.com/office/powerpoint/2010/main" val="3152789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88C61-97BC-F71B-61A2-DEF2BB73244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D77DC40-15CE-CF90-D022-BDC86D8D8003}"/>
              </a:ext>
            </a:extLst>
          </p:cNvPr>
          <p:cNvSpPr>
            <a:spLocks noGrp="1"/>
          </p:cNvSpPr>
          <p:nvPr>
            <p:ph type="title"/>
          </p:nvPr>
        </p:nvSpPr>
        <p:spPr>
          <a:xfrm>
            <a:off x="677334" y="343694"/>
            <a:ext cx="8596668" cy="1320800"/>
          </a:xfrm>
        </p:spPr>
        <p:txBody>
          <a:bodyPr/>
          <a:lstStyle/>
          <a:p>
            <a:r>
              <a:rPr lang="es-ES"/>
              <a:t>Explotación</a:t>
            </a:r>
          </a:p>
        </p:txBody>
      </p:sp>
      <p:sp>
        <p:nvSpPr>
          <p:cNvPr id="7" name="CuadroTexto 6">
            <a:extLst>
              <a:ext uri="{FF2B5EF4-FFF2-40B4-BE49-F238E27FC236}">
                <a16:creationId xmlns:a16="http://schemas.microsoft.com/office/drawing/2014/main" id="{5D3F4A4F-3427-18BC-7C03-8E079C7165B6}"/>
              </a:ext>
            </a:extLst>
          </p:cNvPr>
          <p:cNvSpPr txBox="1"/>
          <p:nvPr/>
        </p:nvSpPr>
        <p:spPr>
          <a:xfrm>
            <a:off x="5554191" y="470380"/>
            <a:ext cx="4172250" cy="400110"/>
          </a:xfrm>
          <a:prstGeom prst="rect">
            <a:avLst/>
          </a:prstGeom>
          <a:noFill/>
        </p:spPr>
        <p:txBody>
          <a:bodyPr wrap="square">
            <a:spAutoFit/>
          </a:bodyPr>
          <a:lstStyle/>
          <a:p>
            <a:pPr marL="0" indent="0">
              <a:buFont typeface="Wingdings 3" charset="2"/>
              <a:buNone/>
            </a:pPr>
            <a:r>
              <a:rPr lang="en-US" sz="2000" b="1"/>
              <a:t>10.	Server-Side Request Forgery</a:t>
            </a:r>
            <a:endParaRPr lang="es-ES" sz="2000" b="1"/>
          </a:p>
        </p:txBody>
      </p:sp>
      <p:sp>
        <p:nvSpPr>
          <p:cNvPr id="11" name="Marcador de contenido 10">
            <a:extLst>
              <a:ext uri="{FF2B5EF4-FFF2-40B4-BE49-F238E27FC236}">
                <a16:creationId xmlns:a16="http://schemas.microsoft.com/office/drawing/2014/main" id="{FE388B47-C925-2B9A-1D37-5A6A4399F857}"/>
              </a:ext>
            </a:extLst>
          </p:cNvPr>
          <p:cNvSpPr>
            <a:spLocks noGrp="1"/>
          </p:cNvSpPr>
          <p:nvPr>
            <p:ph idx="1"/>
          </p:nvPr>
        </p:nvSpPr>
        <p:spPr>
          <a:xfrm>
            <a:off x="514349" y="1191356"/>
            <a:ext cx="8977123" cy="1320800"/>
          </a:xfrm>
        </p:spPr>
        <p:txBody>
          <a:bodyPr>
            <a:normAutofit/>
          </a:bodyPr>
          <a:lstStyle/>
          <a:p>
            <a:pPr marL="0" lvl="0" indent="0">
              <a:lnSpc>
                <a:spcPct val="107000"/>
              </a:lnSpc>
              <a:spcAft>
                <a:spcPts val="800"/>
              </a:spcAft>
              <a:buNone/>
            </a:pPr>
            <a:r>
              <a:rPr lang="ro-RO" sz="1800">
                <a:effectLst/>
                <a:latin typeface="Aptos" panose="020B0004020202020204" pitchFamily="34" charset="0"/>
                <a:ea typeface="Aptos" panose="020B0004020202020204" pitchFamily="34" charset="0"/>
                <a:cs typeface="Times New Roman" panose="02020603050405020304" pitchFamily="18" charset="0"/>
              </a:rPr>
              <a:t>Se ha comprobado la posible explotacion de esta vulnerabilidad basada en la utilización de URL que modifican datos utilizando autenticcaciones previas</a:t>
            </a:r>
            <a:r>
              <a:rPr lang="es-ES" sz="1800">
                <a:effectLst/>
                <a:latin typeface="Aptos" panose="020B0004020202020204" pitchFamily="34" charset="0"/>
                <a:ea typeface="Aptos" panose="020B0004020202020204" pitchFamily="34" charset="0"/>
                <a:cs typeface="Times New Roman" panose="02020603050405020304" pitchFamily="18" charset="0"/>
              </a:rPr>
              <a:t>.</a:t>
            </a:r>
          </a:p>
          <a:p>
            <a:pPr marL="0" lvl="0" indent="0">
              <a:lnSpc>
                <a:spcPct val="107000"/>
              </a:lnSpc>
              <a:spcAft>
                <a:spcPts val="800"/>
              </a:spcAft>
              <a:buNone/>
            </a:pPr>
            <a:r>
              <a:rPr lang="es-ES" sz="1800" b="1">
                <a:effectLst/>
                <a:latin typeface="Aptos" panose="020B0004020202020204" pitchFamily="34" charset="0"/>
                <a:ea typeface="Aptos" panose="020B0004020202020204" pitchFamily="34" charset="0"/>
                <a:cs typeface="Times New Roman" panose="02020603050405020304" pitchFamily="18" charset="0"/>
              </a:rPr>
              <a:t>Cross Site </a:t>
            </a:r>
            <a:r>
              <a:rPr lang="es-ES" sz="1800" b="1" err="1">
                <a:effectLst/>
                <a:latin typeface="Aptos" panose="020B0004020202020204" pitchFamily="34" charset="0"/>
                <a:ea typeface="Aptos" panose="020B0004020202020204" pitchFamily="34" charset="0"/>
                <a:cs typeface="Times New Roman" panose="02020603050405020304" pitchFamily="18" charset="0"/>
              </a:rPr>
              <a:t>Request</a:t>
            </a:r>
            <a:r>
              <a:rPr lang="es-ES" sz="1800" b="1">
                <a:effectLst/>
                <a:latin typeface="Aptos" panose="020B0004020202020204" pitchFamily="34" charset="0"/>
                <a:ea typeface="Aptos" panose="020B0004020202020204" pitchFamily="34" charset="0"/>
                <a:cs typeface="Times New Roman" panose="02020603050405020304" pitchFamily="18" charset="0"/>
              </a:rPr>
              <a:t> </a:t>
            </a:r>
            <a:r>
              <a:rPr lang="es-ES" sz="1800" b="1" err="1">
                <a:effectLst/>
                <a:latin typeface="Aptos" panose="020B0004020202020204" pitchFamily="34" charset="0"/>
                <a:ea typeface="Aptos" panose="020B0004020202020204" pitchFamily="34" charset="0"/>
                <a:cs typeface="Times New Roman" panose="02020603050405020304" pitchFamily="18" charset="0"/>
              </a:rPr>
              <a:t>Forgery</a:t>
            </a:r>
            <a:r>
              <a:rPr lang="es-ES" sz="1800" b="1">
                <a:effectLst/>
                <a:latin typeface="Aptos" panose="020B0004020202020204" pitchFamily="34" charset="0"/>
                <a:ea typeface="Aptos" panose="020B0004020202020204" pitchFamily="34" charset="0"/>
                <a:cs typeface="Times New Roman" panose="02020603050405020304" pitchFamily="18" charset="0"/>
              </a:rPr>
              <a:t> (CSRF)</a:t>
            </a:r>
            <a:r>
              <a:rPr lang="es-ES" sz="1800">
                <a:effectLst/>
                <a:latin typeface="Aptos" panose="020B0004020202020204" pitchFamily="34" charset="0"/>
                <a:ea typeface="Aptos" panose="020B0004020202020204" pitchFamily="34" charset="0"/>
                <a:cs typeface="Times New Roman" panose="02020603050405020304" pitchFamily="18" charset="0"/>
              </a:rPr>
              <a:t> </a:t>
            </a:r>
            <a:endParaRPr lang="es-ES" sz="1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Imagen 2" descr="Interfaz de usuario gráfica, Texto, Aplicación&#10;&#10;El contenido generado por IA puede ser incorrecto.">
            <a:extLst>
              <a:ext uri="{FF2B5EF4-FFF2-40B4-BE49-F238E27FC236}">
                <a16:creationId xmlns:a16="http://schemas.microsoft.com/office/drawing/2014/main" id="{FA44D63E-9163-222B-BF91-9A1FDBCD83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2512157"/>
            <a:ext cx="6970103" cy="3074828"/>
          </a:xfrm>
          <a:prstGeom prst="rect">
            <a:avLst/>
          </a:prstGeom>
        </p:spPr>
      </p:pic>
      <p:pic>
        <p:nvPicPr>
          <p:cNvPr id="4" name="Imagen 3" descr="Interfaz de usuario gráfica&#10;&#10;El contenido generado por IA puede ser incorrecto.">
            <a:extLst>
              <a:ext uri="{FF2B5EF4-FFF2-40B4-BE49-F238E27FC236}">
                <a16:creationId xmlns:a16="http://schemas.microsoft.com/office/drawing/2014/main" id="{9CFCB1ED-1EB9-6141-7836-AAF2A450E6E1}"/>
              </a:ext>
            </a:extLst>
          </p:cNvPr>
          <p:cNvPicPr>
            <a:picLocks noChangeAspect="1"/>
          </p:cNvPicPr>
          <p:nvPr/>
        </p:nvPicPr>
        <p:blipFill>
          <a:blip r:embed="rId3" cstate="print">
            <a:extLst>
              <a:ext uri="{28A0092B-C50C-407E-A947-70E740481C1C}">
                <a14:useLocalDpi xmlns:a14="http://schemas.microsoft.com/office/drawing/2010/main" val="0"/>
              </a:ext>
            </a:extLst>
          </a:blip>
          <a:srcRect l="12333" r="17803"/>
          <a:stretch/>
        </p:blipFill>
        <p:spPr>
          <a:xfrm>
            <a:off x="6400800" y="3281078"/>
            <a:ext cx="5415234" cy="3439683"/>
          </a:xfrm>
          <a:prstGeom prst="rect">
            <a:avLst/>
          </a:prstGeom>
        </p:spPr>
      </p:pic>
    </p:spTree>
    <p:extLst>
      <p:ext uri="{BB962C8B-B14F-4D97-AF65-F5344CB8AC3E}">
        <p14:creationId xmlns:p14="http://schemas.microsoft.com/office/powerpoint/2010/main" val="1779986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51962-0813-EBA0-9480-FC60102996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C8C3A6-3088-4CC5-58A2-AC1A49DED20E}"/>
              </a:ext>
            </a:extLst>
          </p:cNvPr>
          <p:cNvSpPr>
            <a:spLocks noGrp="1"/>
          </p:cNvSpPr>
          <p:nvPr>
            <p:ph type="title"/>
          </p:nvPr>
        </p:nvSpPr>
        <p:spPr>
          <a:xfrm>
            <a:off x="677334" y="343694"/>
            <a:ext cx="8596668" cy="1320800"/>
          </a:xfrm>
        </p:spPr>
        <p:txBody>
          <a:bodyPr/>
          <a:lstStyle/>
          <a:p>
            <a:r>
              <a:rPr lang="es-ES" dirty="0"/>
              <a:t>Explotación </a:t>
            </a:r>
            <a:br>
              <a:rPr lang="es-ES" dirty="0"/>
            </a:br>
            <a:r>
              <a:rPr lang="es-ES" sz="2000" dirty="0"/>
              <a:t>(Otras Vulnerabilidades)</a:t>
            </a:r>
            <a:endParaRPr lang="es-ES" dirty="0"/>
          </a:p>
        </p:txBody>
      </p:sp>
      <p:sp>
        <p:nvSpPr>
          <p:cNvPr id="7" name="CuadroTexto 6">
            <a:extLst>
              <a:ext uri="{FF2B5EF4-FFF2-40B4-BE49-F238E27FC236}">
                <a16:creationId xmlns:a16="http://schemas.microsoft.com/office/drawing/2014/main" id="{8BD89E6A-E2C8-C16E-04AD-48F8992D9DDE}"/>
              </a:ext>
            </a:extLst>
          </p:cNvPr>
          <p:cNvSpPr txBox="1"/>
          <p:nvPr/>
        </p:nvSpPr>
        <p:spPr>
          <a:xfrm>
            <a:off x="7022292" y="470380"/>
            <a:ext cx="4172250" cy="400110"/>
          </a:xfrm>
          <a:prstGeom prst="rect">
            <a:avLst/>
          </a:prstGeom>
          <a:noFill/>
        </p:spPr>
        <p:txBody>
          <a:bodyPr wrap="square">
            <a:spAutoFit/>
          </a:bodyPr>
          <a:lstStyle/>
          <a:p>
            <a:pPr marL="0" indent="0">
              <a:buFont typeface="Wingdings 3" charset="2"/>
              <a:buNone/>
            </a:pPr>
            <a:r>
              <a:rPr lang="en-US" sz="2000" b="1" dirty="0"/>
              <a:t>Full Path Disclosure</a:t>
            </a:r>
            <a:endParaRPr lang="es-ES" sz="2000" b="1" dirty="0"/>
          </a:p>
        </p:txBody>
      </p:sp>
      <p:sp>
        <p:nvSpPr>
          <p:cNvPr id="11" name="Marcador de contenido 10">
            <a:extLst>
              <a:ext uri="{FF2B5EF4-FFF2-40B4-BE49-F238E27FC236}">
                <a16:creationId xmlns:a16="http://schemas.microsoft.com/office/drawing/2014/main" id="{4F8F570B-AE4E-97CD-652C-DB52ED2DF6A8}"/>
              </a:ext>
            </a:extLst>
          </p:cNvPr>
          <p:cNvSpPr>
            <a:spLocks noGrp="1"/>
          </p:cNvSpPr>
          <p:nvPr>
            <p:ph idx="1"/>
          </p:nvPr>
        </p:nvSpPr>
        <p:spPr>
          <a:xfrm>
            <a:off x="677334" y="1378381"/>
            <a:ext cx="8977123" cy="1320800"/>
          </a:xfrm>
        </p:spPr>
        <p:txBody>
          <a:bodyPr>
            <a:normAutofit/>
          </a:bodyPr>
          <a:lstStyle/>
          <a:p>
            <a:pPr marL="0" lvl="0" indent="0">
              <a:lnSpc>
                <a:spcPct val="107000"/>
              </a:lnSpc>
              <a:spcAft>
                <a:spcPts val="800"/>
              </a:spcAft>
              <a:buNone/>
            </a:pPr>
            <a:r>
              <a:rPr lang="es-ES" dirty="0">
                <a:latin typeface="Aptos" panose="020B0004020202020204" pitchFamily="34" charset="0"/>
                <a:ea typeface="Aptos" panose="020B0004020202020204" pitchFamily="34" charset="0"/>
                <a:cs typeface="Times New Roman" panose="02020603050405020304" pitchFamily="18" charset="0"/>
              </a:rPr>
              <a:t>Se comprobó que con las </a:t>
            </a:r>
            <a:r>
              <a:rPr lang="es-ES" dirty="0" err="1">
                <a:latin typeface="Aptos" panose="020B0004020202020204" pitchFamily="34" charset="0"/>
                <a:ea typeface="Aptos" panose="020B0004020202020204" pitchFamily="34" charset="0"/>
                <a:cs typeface="Times New Roman" panose="02020603050405020304" pitchFamily="18" charset="0"/>
              </a:rPr>
              <a:t>url</a:t>
            </a:r>
            <a:r>
              <a:rPr lang="es-ES" dirty="0">
                <a:latin typeface="Aptos" panose="020B0004020202020204" pitchFamily="34" charset="0"/>
                <a:ea typeface="Aptos" panose="020B0004020202020204" pitchFamily="34" charset="0"/>
                <a:cs typeface="Times New Roman" panose="02020603050405020304" pitchFamily="18" charset="0"/>
              </a:rPr>
              <a:t> </a:t>
            </a:r>
            <a:r>
              <a:rPr lang="es-ES" dirty="0">
                <a:latin typeface="Aptos" panose="020B0004020202020204" pitchFamily="34" charset="0"/>
                <a:ea typeface="Aptos" panose="020B0004020202020204" pitchFamily="34" charset="0"/>
                <a:cs typeface="Times New Roman" panose="02020603050405020304" pitchFamily="18" charset="0"/>
                <a:hlinkClick r:id="rId2"/>
              </a:rPr>
              <a:t>https://mundonipon.com/includes/application_top.php</a:t>
            </a:r>
            <a:r>
              <a:rPr lang="es-ES" dirty="0">
                <a:latin typeface="Aptos" panose="020B0004020202020204" pitchFamily="34" charset="0"/>
                <a:ea typeface="Aptos" panose="020B0004020202020204" pitchFamily="34" charset="0"/>
                <a:cs typeface="Times New Roman" panose="02020603050405020304" pitchFamily="18" charset="0"/>
              </a:rPr>
              <a:t> y </a:t>
            </a:r>
            <a:r>
              <a:rPr lang="es-ES" dirty="0">
                <a:latin typeface="Aptos" panose="020B0004020202020204" pitchFamily="34" charset="0"/>
                <a:ea typeface="Aptos" panose="020B0004020202020204" pitchFamily="34" charset="0"/>
                <a:cs typeface="Times New Roman" panose="02020603050405020304" pitchFamily="18" charset="0"/>
                <a:hlinkClick r:id="rId3"/>
              </a:rPr>
              <a:t>https://mundonipon.com/includes/configure.php</a:t>
            </a:r>
            <a:r>
              <a:rPr lang="es-ES" dirty="0">
                <a:latin typeface="Aptos" panose="020B0004020202020204" pitchFamily="34" charset="0"/>
                <a:ea typeface="Aptos" panose="020B0004020202020204" pitchFamily="34" charset="0"/>
                <a:cs typeface="Times New Roman" panose="02020603050405020304" pitchFamily="18" charset="0"/>
              </a:rPr>
              <a:t> el servidor devolvía un error en el que se muestra la estructura de directorios del mismo. </a:t>
            </a:r>
            <a:endParaRPr lang="es-ES" sz="18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146CD3BB-34BD-8033-9456-D54301D0D6B7}"/>
              </a:ext>
            </a:extLst>
          </p:cNvPr>
          <p:cNvPicPr>
            <a:picLocks noChangeAspect="1"/>
          </p:cNvPicPr>
          <p:nvPr/>
        </p:nvPicPr>
        <p:blipFill>
          <a:blip r:embed="rId4"/>
          <a:srcRect r="19446"/>
          <a:stretch/>
        </p:blipFill>
        <p:spPr>
          <a:xfrm>
            <a:off x="416580" y="4158820"/>
            <a:ext cx="8691837" cy="1464975"/>
          </a:xfrm>
          <a:prstGeom prst="rect">
            <a:avLst/>
          </a:prstGeom>
        </p:spPr>
      </p:pic>
      <p:pic>
        <p:nvPicPr>
          <p:cNvPr id="16" name="Imagen 15">
            <a:extLst>
              <a:ext uri="{FF2B5EF4-FFF2-40B4-BE49-F238E27FC236}">
                <a16:creationId xmlns:a16="http://schemas.microsoft.com/office/drawing/2014/main" id="{26332C48-25EE-4D0E-0BFB-FFB9C46A4D86}"/>
              </a:ext>
            </a:extLst>
          </p:cNvPr>
          <p:cNvPicPr>
            <a:picLocks noChangeAspect="1"/>
          </p:cNvPicPr>
          <p:nvPr/>
        </p:nvPicPr>
        <p:blipFill>
          <a:blip r:embed="rId5"/>
          <a:srcRect r="19375"/>
          <a:stretch/>
        </p:blipFill>
        <p:spPr>
          <a:xfrm>
            <a:off x="1156251" y="2593131"/>
            <a:ext cx="8691837" cy="1227881"/>
          </a:xfrm>
          <a:prstGeom prst="rect">
            <a:avLst/>
          </a:prstGeom>
        </p:spPr>
      </p:pic>
    </p:spTree>
    <p:extLst>
      <p:ext uri="{BB962C8B-B14F-4D97-AF65-F5344CB8AC3E}">
        <p14:creationId xmlns:p14="http://schemas.microsoft.com/office/powerpoint/2010/main" val="279442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44464-FB36-75E2-D000-AC893CC14D9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ACB6941-5623-23CD-DC31-0F8A94F6952E}"/>
              </a:ext>
            </a:extLst>
          </p:cNvPr>
          <p:cNvSpPr>
            <a:spLocks noGrp="1"/>
          </p:cNvSpPr>
          <p:nvPr>
            <p:ph type="title"/>
          </p:nvPr>
        </p:nvSpPr>
        <p:spPr>
          <a:xfrm>
            <a:off x="677334" y="343694"/>
            <a:ext cx="8596668" cy="1320800"/>
          </a:xfrm>
        </p:spPr>
        <p:txBody>
          <a:bodyPr/>
          <a:lstStyle/>
          <a:p>
            <a:r>
              <a:rPr lang="es-ES"/>
              <a:t>Resumen de Vulnerabilidades</a:t>
            </a:r>
          </a:p>
        </p:txBody>
      </p:sp>
      <p:pic>
        <p:nvPicPr>
          <p:cNvPr id="4" name="Imagen 3">
            <a:extLst>
              <a:ext uri="{FF2B5EF4-FFF2-40B4-BE49-F238E27FC236}">
                <a16:creationId xmlns:a16="http://schemas.microsoft.com/office/drawing/2014/main" id="{897B8002-CBC8-72D7-2BCE-BE94AEC64F19}"/>
              </a:ext>
            </a:extLst>
          </p:cNvPr>
          <p:cNvPicPr>
            <a:picLocks noChangeAspect="1"/>
          </p:cNvPicPr>
          <p:nvPr/>
        </p:nvPicPr>
        <p:blipFill>
          <a:blip r:embed="rId2"/>
          <a:stretch>
            <a:fillRect/>
          </a:stretch>
        </p:blipFill>
        <p:spPr>
          <a:xfrm>
            <a:off x="1346387" y="981777"/>
            <a:ext cx="5429408" cy="5731842"/>
          </a:xfrm>
          <a:prstGeom prst="rect">
            <a:avLst/>
          </a:prstGeom>
        </p:spPr>
      </p:pic>
    </p:spTree>
    <p:extLst>
      <p:ext uri="{BB962C8B-B14F-4D97-AF65-F5344CB8AC3E}">
        <p14:creationId xmlns:p14="http://schemas.microsoft.com/office/powerpoint/2010/main" val="3389663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5B01CB-C78E-4BBF-52A5-B4829409AAC7}"/>
              </a:ext>
            </a:extLst>
          </p:cNvPr>
          <p:cNvSpPr>
            <a:spLocks noGrp="1"/>
          </p:cNvSpPr>
          <p:nvPr>
            <p:ph type="title"/>
          </p:nvPr>
        </p:nvSpPr>
        <p:spPr/>
        <p:txBody>
          <a:bodyPr/>
          <a:lstStyle/>
          <a:p>
            <a:r>
              <a:rPr lang="es-ES" dirty="0"/>
              <a:t>Informe para el cliente</a:t>
            </a:r>
          </a:p>
        </p:txBody>
      </p:sp>
      <p:sp>
        <p:nvSpPr>
          <p:cNvPr id="3" name="Marcador de contenido 2">
            <a:extLst>
              <a:ext uri="{FF2B5EF4-FFF2-40B4-BE49-F238E27FC236}">
                <a16:creationId xmlns:a16="http://schemas.microsoft.com/office/drawing/2014/main" id="{116892FA-D7F7-7BE4-828D-F8671345313F}"/>
              </a:ext>
            </a:extLst>
          </p:cNvPr>
          <p:cNvSpPr>
            <a:spLocks noGrp="1"/>
          </p:cNvSpPr>
          <p:nvPr>
            <p:ph idx="1"/>
          </p:nvPr>
        </p:nvSpPr>
        <p:spPr>
          <a:xfrm>
            <a:off x="677334" y="1270001"/>
            <a:ext cx="8596668" cy="805688"/>
          </a:xfrm>
        </p:spPr>
        <p:txBody>
          <a:bodyPr/>
          <a:lstStyle/>
          <a:p>
            <a:pPr marL="0" indent="0">
              <a:buNone/>
            </a:pPr>
            <a:r>
              <a:rPr lang="es-ES" dirty="0"/>
              <a:t>Se </a:t>
            </a:r>
            <a:r>
              <a:rPr lang="es-ES"/>
              <a:t>ha elaborado </a:t>
            </a:r>
            <a:r>
              <a:rPr lang="es-ES" dirty="0"/>
              <a:t>un informe de 24 páginas en el que se detalla todo el proceso realizado, incluidas las pruebas y recomendaciones para el cliente. </a:t>
            </a:r>
          </a:p>
        </p:txBody>
      </p:sp>
      <p:pic>
        <p:nvPicPr>
          <p:cNvPr id="5" name="Imagen 4">
            <a:extLst>
              <a:ext uri="{FF2B5EF4-FFF2-40B4-BE49-F238E27FC236}">
                <a16:creationId xmlns:a16="http://schemas.microsoft.com/office/drawing/2014/main" id="{88751936-9B7F-3199-EB1A-B527607A3EE3}"/>
              </a:ext>
            </a:extLst>
          </p:cNvPr>
          <p:cNvPicPr>
            <a:picLocks noChangeAspect="1"/>
          </p:cNvPicPr>
          <p:nvPr/>
        </p:nvPicPr>
        <p:blipFill>
          <a:blip r:embed="rId2"/>
          <a:stretch>
            <a:fillRect/>
          </a:stretch>
        </p:blipFill>
        <p:spPr>
          <a:xfrm>
            <a:off x="790282" y="2075689"/>
            <a:ext cx="8753424" cy="3333709"/>
          </a:xfrm>
          <a:prstGeom prst="rect">
            <a:avLst/>
          </a:prstGeom>
        </p:spPr>
      </p:pic>
    </p:spTree>
    <p:extLst>
      <p:ext uri="{BB962C8B-B14F-4D97-AF65-F5344CB8AC3E}">
        <p14:creationId xmlns:p14="http://schemas.microsoft.com/office/powerpoint/2010/main" val="9459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FAD391-14CB-9160-D714-FBA48A0F4A97}"/>
              </a:ext>
            </a:extLst>
          </p:cNvPr>
          <p:cNvSpPr>
            <a:spLocks noGrp="1"/>
          </p:cNvSpPr>
          <p:nvPr>
            <p:ph type="title"/>
          </p:nvPr>
        </p:nvSpPr>
        <p:spPr/>
        <p:txBody>
          <a:bodyPr/>
          <a:lstStyle/>
          <a:p>
            <a:r>
              <a:rPr lang="es-ES"/>
              <a:t>Conclusiones</a:t>
            </a:r>
          </a:p>
        </p:txBody>
      </p:sp>
      <p:sp>
        <p:nvSpPr>
          <p:cNvPr id="3" name="Marcador de contenido 2">
            <a:extLst>
              <a:ext uri="{FF2B5EF4-FFF2-40B4-BE49-F238E27FC236}">
                <a16:creationId xmlns:a16="http://schemas.microsoft.com/office/drawing/2014/main" id="{985F47ED-98CF-0DD7-BB46-68267BB7276C}"/>
              </a:ext>
            </a:extLst>
          </p:cNvPr>
          <p:cNvSpPr>
            <a:spLocks noGrp="1"/>
          </p:cNvSpPr>
          <p:nvPr>
            <p:ph idx="1"/>
          </p:nvPr>
        </p:nvSpPr>
        <p:spPr>
          <a:xfrm>
            <a:off x="677334" y="1648525"/>
            <a:ext cx="8596668" cy="3880773"/>
          </a:xfrm>
        </p:spPr>
        <p:txBody>
          <a:bodyPr/>
          <a:lstStyle/>
          <a:p>
            <a:r>
              <a:rPr lang="es-ES" dirty="0"/>
              <a:t>A priori parecía que podría tener varias vulnerabilidades</a:t>
            </a:r>
          </a:p>
          <a:p>
            <a:r>
              <a:rPr lang="es-ES" dirty="0"/>
              <a:t>Descubrimos que estaba detrás de un CDN como </a:t>
            </a:r>
            <a:r>
              <a:rPr lang="es-ES" dirty="0" err="1"/>
              <a:t>Cloudflare</a:t>
            </a:r>
            <a:endParaRPr lang="es-ES" dirty="0"/>
          </a:p>
          <a:p>
            <a:r>
              <a:rPr lang="es-ES" dirty="0"/>
              <a:t>Las entradas de datos de usuario están bien sanitizadas</a:t>
            </a:r>
          </a:p>
          <a:p>
            <a:r>
              <a:rPr lang="es-ES" dirty="0"/>
              <a:t>Como mejora se recomienda actualizar las autenticaciones de usuario</a:t>
            </a:r>
          </a:p>
          <a:p>
            <a:r>
              <a:rPr lang="es-ES" dirty="0"/>
              <a:t>Por otro lado, se debe evitar la posibilidad de enumerar usuarios, por ejemplo, implementando nombres de usuarios.  </a:t>
            </a:r>
          </a:p>
          <a:p>
            <a:r>
              <a:rPr lang="es-ES" dirty="0"/>
              <a:t>Cuidar la impresión de </a:t>
            </a:r>
            <a:r>
              <a:rPr lang="es-ES" dirty="0" err="1"/>
              <a:t>url</a:t>
            </a:r>
            <a:r>
              <a:rPr lang="es-ES" dirty="0"/>
              <a:t> privadas en facturas de clientes que puedan compartir dicha información. </a:t>
            </a:r>
          </a:p>
          <a:p>
            <a:r>
              <a:rPr lang="es-ES" dirty="0"/>
              <a:t>Evitar la respuesta detallada de errores en el servidor</a:t>
            </a:r>
            <a:r>
              <a:rPr lang="es-ES"/>
              <a:t>. </a:t>
            </a:r>
            <a:endParaRPr lang="es-ES" dirty="0"/>
          </a:p>
        </p:txBody>
      </p:sp>
    </p:spTree>
    <p:extLst>
      <p:ext uri="{BB962C8B-B14F-4D97-AF65-F5344CB8AC3E}">
        <p14:creationId xmlns:p14="http://schemas.microsoft.com/office/powerpoint/2010/main" val="4116542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C95254-05B1-1867-23EA-7ADBD6E6694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9" name="Straight Connector 18">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2"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3" name="Isosceles Triangle 22">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4"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5"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6"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7" name="Isosceles Triangle 26">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8" name="Isosceles Triangle 27">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pic>
        <p:nvPicPr>
          <p:cNvPr id="13" name="Imagen 12" descr="Icono&#10;&#10;El contenido generado por IA puede ser incorrecto.">
            <a:extLst>
              <a:ext uri="{FF2B5EF4-FFF2-40B4-BE49-F238E27FC236}">
                <a16:creationId xmlns:a16="http://schemas.microsoft.com/office/drawing/2014/main" id="{7523C071-3E0B-DA45-C94D-E6E5D2E4C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272" y="1066377"/>
            <a:ext cx="4604800" cy="4604800"/>
          </a:xfrm>
          <a:prstGeom prst="rect">
            <a:avLst/>
          </a:prstGeom>
        </p:spPr>
      </p:pic>
    </p:spTree>
    <p:extLst>
      <p:ext uri="{BB962C8B-B14F-4D97-AF65-F5344CB8AC3E}">
        <p14:creationId xmlns:p14="http://schemas.microsoft.com/office/powerpoint/2010/main" val="3256618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46203-F0A2-7FF4-0D71-52D56ED8363A}"/>
              </a:ext>
            </a:extLst>
          </p:cNvPr>
          <p:cNvSpPr>
            <a:spLocks noGrp="1"/>
          </p:cNvSpPr>
          <p:nvPr>
            <p:ph type="title"/>
          </p:nvPr>
        </p:nvSpPr>
        <p:spPr/>
        <p:txBody>
          <a:bodyPr/>
          <a:lstStyle/>
          <a:p>
            <a:r>
              <a:rPr lang="es-ES"/>
              <a:t>Introducción</a:t>
            </a:r>
          </a:p>
        </p:txBody>
      </p:sp>
      <p:sp>
        <p:nvSpPr>
          <p:cNvPr id="3" name="Marcador de contenido 2">
            <a:extLst>
              <a:ext uri="{FF2B5EF4-FFF2-40B4-BE49-F238E27FC236}">
                <a16:creationId xmlns:a16="http://schemas.microsoft.com/office/drawing/2014/main" id="{CD4FCEFE-AAE8-B6B9-7AC0-B2C4EB628ECC}"/>
              </a:ext>
            </a:extLst>
          </p:cNvPr>
          <p:cNvSpPr>
            <a:spLocks noGrp="1"/>
          </p:cNvSpPr>
          <p:nvPr>
            <p:ph idx="1"/>
          </p:nvPr>
        </p:nvSpPr>
        <p:spPr/>
        <p:txBody>
          <a:bodyPr vert="horz" lIns="91440" tIns="45720" rIns="91440" bIns="45720" rtlCol="0" anchor="t">
            <a:normAutofit/>
          </a:bodyPr>
          <a:lstStyle/>
          <a:p>
            <a:pPr marL="0" indent="0">
              <a:buNone/>
            </a:pPr>
            <a:r>
              <a:rPr lang="es-ES" dirty="0"/>
              <a:t>Hemos realizado un pentesting web de la página web </a:t>
            </a:r>
            <a:r>
              <a:rPr lang="es-ES" dirty="0">
                <a:hlinkClick r:id="rId3"/>
              </a:rPr>
              <a:t>https://mundonipon.com</a:t>
            </a:r>
            <a:endParaRPr lang="es-ES" dirty="0"/>
          </a:p>
          <a:p>
            <a:pPr marL="0" indent="0">
              <a:buNone/>
            </a:pPr>
            <a:endParaRPr lang="es-ES" dirty="0"/>
          </a:p>
          <a:p>
            <a:pPr marL="0" indent="0">
              <a:buNone/>
            </a:pPr>
            <a:r>
              <a:rPr lang="es-ES" dirty="0"/>
              <a:t>El alcance permitido ha sido todo el domino. </a:t>
            </a:r>
          </a:p>
          <a:p>
            <a:pPr marL="0" indent="0">
              <a:buNone/>
            </a:pPr>
            <a:endParaRPr lang="es-ES" dirty="0"/>
          </a:p>
          <a:p>
            <a:pPr marL="0" indent="0">
              <a:buNone/>
            </a:pPr>
            <a:r>
              <a:rPr lang="es-ES" dirty="0"/>
              <a:t>Se ha podido hacer uso de todas las técnicas deseadas a excepción de:</a:t>
            </a:r>
          </a:p>
          <a:p>
            <a:r>
              <a:rPr lang="es-ES" dirty="0"/>
              <a:t>Ataques DDOS</a:t>
            </a:r>
          </a:p>
          <a:p>
            <a:r>
              <a:rPr lang="es-ES" dirty="0"/>
              <a:t>Ingeniería social. </a:t>
            </a:r>
          </a:p>
        </p:txBody>
      </p:sp>
    </p:spTree>
    <p:extLst>
      <p:ext uri="{BB962C8B-B14F-4D97-AF65-F5344CB8AC3E}">
        <p14:creationId xmlns:p14="http://schemas.microsoft.com/office/powerpoint/2010/main" val="40430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35"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cxnSp>
          <p:nvCxnSpPr>
            <p:cNvPr id="36" name="Straight Connector 35">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9"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0" name="Isosceles Triangle 39">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1"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2"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3"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4" name="Isosceles Triangle 43">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 name="Título 1">
            <a:extLst>
              <a:ext uri="{FF2B5EF4-FFF2-40B4-BE49-F238E27FC236}">
                <a16:creationId xmlns:a16="http://schemas.microsoft.com/office/drawing/2014/main" id="{50FF5EFD-0B22-0DD8-E66F-A28D456EEE53}"/>
              </a:ext>
            </a:extLst>
          </p:cNvPr>
          <p:cNvSpPr>
            <a:spLocks noGrp="1"/>
          </p:cNvSpPr>
          <p:nvPr>
            <p:ph type="title"/>
          </p:nvPr>
        </p:nvSpPr>
        <p:spPr>
          <a:xfrm>
            <a:off x="1817593" y="4602549"/>
            <a:ext cx="6217921" cy="1087656"/>
          </a:xfrm>
        </p:spPr>
        <p:txBody>
          <a:bodyPr vert="horz" lIns="91440" tIns="45720" rIns="91440" bIns="45720" rtlCol="0" anchor="b">
            <a:normAutofit/>
          </a:bodyPr>
          <a:lstStyle/>
          <a:p>
            <a:r>
              <a:rPr lang="en-US" sz="4800"/>
              <a:t>Metodología Utilizada</a:t>
            </a:r>
          </a:p>
        </p:txBody>
      </p:sp>
      <p:pic>
        <p:nvPicPr>
          <p:cNvPr id="29" name="Marcador de contenido 10" descr="Logotipo&#10;&#10;El contenido generado por IA puede ser incorrecto.">
            <a:extLst>
              <a:ext uri="{FF2B5EF4-FFF2-40B4-BE49-F238E27FC236}">
                <a16:creationId xmlns:a16="http://schemas.microsoft.com/office/drawing/2014/main" id="{05B3BC23-B112-66F7-E2D5-D8A2EA2C71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1" y="609600"/>
            <a:ext cx="6652706" cy="3642357"/>
          </a:xfrm>
          <a:prstGeom prst="rect">
            <a:avLst/>
          </a:prstGeom>
        </p:spPr>
      </p:pic>
    </p:spTree>
    <p:extLst>
      <p:ext uri="{BB962C8B-B14F-4D97-AF65-F5344CB8AC3E}">
        <p14:creationId xmlns:p14="http://schemas.microsoft.com/office/powerpoint/2010/main" val="1137065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5" name="Isosceles Triangle 1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9" name="Isosceles Triangle 1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 name="Isosceles Triangle 1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pic>
        <p:nvPicPr>
          <p:cNvPr id="7" name="Imagen 6" descr="Diagrama&#10;&#10;El contenido generado por IA puede ser incorrecto.">
            <a:extLst>
              <a:ext uri="{FF2B5EF4-FFF2-40B4-BE49-F238E27FC236}">
                <a16:creationId xmlns:a16="http://schemas.microsoft.com/office/drawing/2014/main" id="{EA3B1DBF-4A4A-578F-608C-D31010374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33" y="452603"/>
            <a:ext cx="9104268" cy="5824208"/>
          </a:xfrm>
          <a:prstGeom prst="rect">
            <a:avLst/>
          </a:prstGeom>
        </p:spPr>
      </p:pic>
    </p:spTree>
    <p:extLst>
      <p:ext uri="{BB962C8B-B14F-4D97-AF65-F5344CB8AC3E}">
        <p14:creationId xmlns:p14="http://schemas.microsoft.com/office/powerpoint/2010/main" val="246811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4EE3801-B1D5-CB24-2A47-E7EE7A332C62}"/>
              </a:ext>
            </a:extLst>
          </p:cNvPr>
          <p:cNvPicPr>
            <a:picLocks noChangeAspect="1"/>
          </p:cNvPicPr>
          <p:nvPr/>
        </p:nvPicPr>
        <p:blipFill>
          <a:blip r:embed="rId2"/>
          <a:srcRect l="2842" t="11601" r="11773"/>
          <a:stretch/>
        </p:blipFill>
        <p:spPr>
          <a:xfrm>
            <a:off x="4606856" y="3137842"/>
            <a:ext cx="6217356" cy="3620305"/>
          </a:xfrm>
          <a:prstGeom prst="rect">
            <a:avLst/>
          </a:prstGeom>
        </p:spPr>
      </p:pic>
      <p:sp>
        <p:nvSpPr>
          <p:cNvPr id="2" name="Título 1">
            <a:extLst>
              <a:ext uri="{FF2B5EF4-FFF2-40B4-BE49-F238E27FC236}">
                <a16:creationId xmlns:a16="http://schemas.microsoft.com/office/drawing/2014/main" id="{FAE48F6D-2947-0E2E-EAAC-36C17D8BA2EA}"/>
              </a:ext>
            </a:extLst>
          </p:cNvPr>
          <p:cNvSpPr>
            <a:spLocks noGrp="1"/>
          </p:cNvSpPr>
          <p:nvPr>
            <p:ph type="title"/>
          </p:nvPr>
        </p:nvSpPr>
        <p:spPr>
          <a:xfrm>
            <a:off x="677334" y="343694"/>
            <a:ext cx="8596668" cy="1320800"/>
          </a:xfrm>
        </p:spPr>
        <p:txBody>
          <a:bodyPr/>
          <a:lstStyle/>
          <a:p>
            <a:r>
              <a:rPr lang="es-ES"/>
              <a:t>Reconocimiento / Enumeración</a:t>
            </a:r>
          </a:p>
        </p:txBody>
      </p:sp>
      <p:sp>
        <p:nvSpPr>
          <p:cNvPr id="3" name="Marcador de contenido 2">
            <a:extLst>
              <a:ext uri="{FF2B5EF4-FFF2-40B4-BE49-F238E27FC236}">
                <a16:creationId xmlns:a16="http://schemas.microsoft.com/office/drawing/2014/main" id="{0BA01A27-1E61-0022-4023-05A5F7CAE1C0}"/>
              </a:ext>
            </a:extLst>
          </p:cNvPr>
          <p:cNvSpPr>
            <a:spLocks noGrp="1"/>
          </p:cNvSpPr>
          <p:nvPr>
            <p:ph idx="1"/>
          </p:nvPr>
        </p:nvSpPr>
        <p:spPr>
          <a:xfrm>
            <a:off x="677334" y="1004094"/>
            <a:ext cx="8596668" cy="531811"/>
          </a:xfrm>
        </p:spPr>
        <p:txBody>
          <a:bodyPr/>
          <a:lstStyle/>
          <a:p>
            <a:pPr marL="0" indent="0">
              <a:buNone/>
            </a:pPr>
            <a:r>
              <a:rPr lang="es-ES"/>
              <a:t>Se han enumerado los siguientes subdominios y rangos de </a:t>
            </a:r>
            <a:r>
              <a:rPr lang="es-ES" err="1"/>
              <a:t>IP’s</a:t>
            </a:r>
            <a:r>
              <a:rPr lang="es-ES"/>
              <a:t>. </a:t>
            </a:r>
          </a:p>
          <a:p>
            <a:pPr marL="0" indent="0">
              <a:buNone/>
            </a:pPr>
            <a:endParaRPr lang="es-ES"/>
          </a:p>
        </p:txBody>
      </p:sp>
      <p:sp>
        <p:nvSpPr>
          <p:cNvPr id="4" name="Marcador de contenido 2">
            <a:extLst>
              <a:ext uri="{FF2B5EF4-FFF2-40B4-BE49-F238E27FC236}">
                <a16:creationId xmlns:a16="http://schemas.microsoft.com/office/drawing/2014/main" id="{50D7CF66-B884-605A-9F9B-5600288E64D8}"/>
              </a:ext>
            </a:extLst>
          </p:cNvPr>
          <p:cNvSpPr txBox="1">
            <a:spLocks/>
          </p:cNvSpPr>
          <p:nvPr/>
        </p:nvSpPr>
        <p:spPr>
          <a:xfrm>
            <a:off x="677334" y="4846639"/>
            <a:ext cx="4333578" cy="181133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Whois – (</a:t>
            </a:r>
            <a:r>
              <a:rPr lang="es-ES" err="1"/>
              <a:t>bgp.he</a:t>
            </a:r>
            <a:r>
              <a:rPr lang="es-ES"/>
              <a:t>, viewdns.info, etc.)</a:t>
            </a:r>
          </a:p>
          <a:p>
            <a:r>
              <a:rPr lang="es-ES" err="1"/>
              <a:t>ShuffleDNS</a:t>
            </a:r>
            <a:endParaRPr lang="es-ES"/>
          </a:p>
          <a:p>
            <a:r>
              <a:rPr lang="es-ES"/>
              <a:t>DNS </a:t>
            </a:r>
            <a:r>
              <a:rPr lang="es-ES" err="1"/>
              <a:t>Validator</a:t>
            </a:r>
            <a:endParaRPr lang="es-ES"/>
          </a:p>
          <a:p>
            <a:r>
              <a:rPr lang="es-ES"/>
              <a:t>Cero</a:t>
            </a:r>
          </a:p>
          <a:p>
            <a:r>
              <a:rPr lang="es-ES" err="1"/>
              <a:t>Katana</a:t>
            </a:r>
            <a:r>
              <a:rPr lang="es-ES"/>
              <a:t>…</a:t>
            </a:r>
          </a:p>
          <a:p>
            <a:endParaRPr lang="es-ES"/>
          </a:p>
          <a:p>
            <a:pPr marL="0" indent="0">
              <a:buFont typeface="Wingdings 3" charset="2"/>
              <a:buNone/>
            </a:pPr>
            <a:endParaRPr lang="es-ES"/>
          </a:p>
          <a:p>
            <a:pPr marL="0" indent="0">
              <a:buFont typeface="Wingdings 3" charset="2"/>
              <a:buNone/>
            </a:pPr>
            <a:endParaRPr lang="es-ES"/>
          </a:p>
          <a:p>
            <a:pPr marL="0" indent="0">
              <a:buFont typeface="Wingdings 3" charset="2"/>
              <a:buNone/>
            </a:pPr>
            <a:endParaRPr lang="es-ES"/>
          </a:p>
        </p:txBody>
      </p:sp>
      <p:sp>
        <p:nvSpPr>
          <p:cNvPr id="7" name="CuadroTexto 6">
            <a:extLst>
              <a:ext uri="{FF2B5EF4-FFF2-40B4-BE49-F238E27FC236}">
                <a16:creationId xmlns:a16="http://schemas.microsoft.com/office/drawing/2014/main" id="{F05D34E5-10FB-3FB7-D775-B5FA85161F07}"/>
              </a:ext>
            </a:extLst>
          </p:cNvPr>
          <p:cNvSpPr txBox="1"/>
          <p:nvPr/>
        </p:nvSpPr>
        <p:spPr>
          <a:xfrm>
            <a:off x="677334" y="4446529"/>
            <a:ext cx="6099048" cy="400110"/>
          </a:xfrm>
          <a:prstGeom prst="rect">
            <a:avLst/>
          </a:prstGeom>
          <a:noFill/>
        </p:spPr>
        <p:txBody>
          <a:bodyPr wrap="square">
            <a:spAutoFit/>
          </a:bodyPr>
          <a:lstStyle/>
          <a:p>
            <a:pPr marL="0" indent="0">
              <a:buFont typeface="Wingdings 3" charset="2"/>
              <a:buNone/>
            </a:pPr>
            <a:r>
              <a:rPr lang="es-ES" sz="2000" b="1"/>
              <a:t>Herramientas Utilizadas</a:t>
            </a:r>
          </a:p>
        </p:txBody>
      </p:sp>
      <p:pic>
        <p:nvPicPr>
          <p:cNvPr id="5" name="Imagen 4" descr="Texto&#10;&#10;El contenido generado por inteligencia artificial puede ser incorrecto.">
            <a:extLst>
              <a:ext uri="{FF2B5EF4-FFF2-40B4-BE49-F238E27FC236}">
                <a16:creationId xmlns:a16="http://schemas.microsoft.com/office/drawing/2014/main" id="{AF9CE8B9-FA1F-787A-0478-0777B54674C7}"/>
              </a:ext>
            </a:extLst>
          </p:cNvPr>
          <p:cNvPicPr>
            <a:picLocks noChangeAspect="1"/>
          </p:cNvPicPr>
          <p:nvPr/>
        </p:nvPicPr>
        <p:blipFill>
          <a:blip r:embed="rId3"/>
          <a:stretch>
            <a:fillRect/>
          </a:stretch>
        </p:blipFill>
        <p:spPr>
          <a:xfrm>
            <a:off x="781690" y="1353611"/>
            <a:ext cx="3067050" cy="1628775"/>
          </a:xfrm>
          <a:prstGeom prst="rect">
            <a:avLst/>
          </a:prstGeom>
        </p:spPr>
      </p:pic>
      <p:pic>
        <p:nvPicPr>
          <p:cNvPr id="9" name="Picture 1514336494" descr="Texto&#10;&#10;El contenido generado por IA puede ser incorrecto.">
            <a:extLst>
              <a:ext uri="{FF2B5EF4-FFF2-40B4-BE49-F238E27FC236}">
                <a16:creationId xmlns:a16="http://schemas.microsoft.com/office/drawing/2014/main" id="{859271BE-DE06-47FB-9867-BBA5C26B912B}"/>
              </a:ext>
            </a:extLst>
          </p:cNvPr>
          <p:cNvPicPr>
            <a:picLocks noChangeAspect="1"/>
          </p:cNvPicPr>
          <p:nvPr/>
        </p:nvPicPr>
        <p:blipFill>
          <a:blip r:embed="rId4">
            <a:extLst>
              <a:ext uri="{28A0092B-C50C-407E-A947-70E740481C1C}">
                <a14:useLocalDpi xmlns:a14="http://schemas.microsoft.com/office/drawing/2010/main" val="0"/>
              </a:ext>
            </a:extLst>
          </a:blip>
          <a:srcRect l="3920"/>
          <a:stretch/>
        </p:blipFill>
        <p:spPr>
          <a:xfrm>
            <a:off x="1100176" y="2880706"/>
            <a:ext cx="2626682" cy="1492944"/>
          </a:xfrm>
          <a:prstGeom prst="rect">
            <a:avLst/>
          </a:prstGeom>
        </p:spPr>
      </p:pic>
      <p:pic>
        <p:nvPicPr>
          <p:cNvPr id="10" name="Picture 445492959" descr="Texto&#10;&#10;El contenido generado por IA puede ser incorrecto.">
            <a:extLst>
              <a:ext uri="{FF2B5EF4-FFF2-40B4-BE49-F238E27FC236}">
                <a16:creationId xmlns:a16="http://schemas.microsoft.com/office/drawing/2014/main" id="{31A4E9DA-235F-4531-AF0E-D81980E5C844}"/>
              </a:ext>
            </a:extLst>
          </p:cNvPr>
          <p:cNvPicPr>
            <a:picLocks noChangeAspect="1"/>
          </p:cNvPicPr>
          <p:nvPr/>
        </p:nvPicPr>
        <p:blipFill>
          <a:blip r:embed="rId5">
            <a:extLst>
              <a:ext uri="{28A0092B-C50C-407E-A947-70E740481C1C}">
                <a14:useLocalDpi xmlns:a14="http://schemas.microsoft.com/office/drawing/2010/main" val="0"/>
              </a:ext>
            </a:extLst>
          </a:blip>
          <a:srcRect l="5152"/>
          <a:stretch/>
        </p:blipFill>
        <p:spPr>
          <a:xfrm>
            <a:off x="3726858" y="1353611"/>
            <a:ext cx="2430208" cy="1924050"/>
          </a:xfrm>
          <a:prstGeom prst="rect">
            <a:avLst/>
          </a:prstGeom>
        </p:spPr>
      </p:pic>
    </p:spTree>
    <p:extLst>
      <p:ext uri="{BB962C8B-B14F-4D97-AF65-F5344CB8AC3E}">
        <p14:creationId xmlns:p14="http://schemas.microsoft.com/office/powerpoint/2010/main" val="1640714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14E478C-81E7-0933-88F0-A5F7207D41CB}"/>
              </a:ext>
            </a:extLst>
          </p:cNvPr>
          <p:cNvSpPr>
            <a:spLocks noGrp="1"/>
          </p:cNvSpPr>
          <p:nvPr>
            <p:ph idx="1"/>
          </p:nvPr>
        </p:nvSpPr>
        <p:spPr>
          <a:xfrm>
            <a:off x="677334" y="411481"/>
            <a:ext cx="8596668" cy="493775"/>
          </a:xfrm>
        </p:spPr>
        <p:txBody>
          <a:bodyPr/>
          <a:lstStyle/>
          <a:p>
            <a:pPr marL="0" indent="0">
              <a:buNone/>
            </a:pPr>
            <a:r>
              <a:rPr lang="es-ES" sz="2000" b="1"/>
              <a:t>Tecnologías utilizadas en la web</a:t>
            </a:r>
          </a:p>
          <a:p>
            <a:pPr marL="0" indent="0">
              <a:buNone/>
            </a:pPr>
            <a:endParaRPr lang="es-ES"/>
          </a:p>
        </p:txBody>
      </p:sp>
      <p:sp>
        <p:nvSpPr>
          <p:cNvPr id="4" name="Marcador de contenido 2">
            <a:extLst>
              <a:ext uri="{FF2B5EF4-FFF2-40B4-BE49-F238E27FC236}">
                <a16:creationId xmlns:a16="http://schemas.microsoft.com/office/drawing/2014/main" id="{9F35A994-5215-2EEC-C92D-D188DA262685}"/>
              </a:ext>
            </a:extLst>
          </p:cNvPr>
          <p:cNvSpPr txBox="1">
            <a:spLocks/>
          </p:cNvSpPr>
          <p:nvPr/>
        </p:nvSpPr>
        <p:spPr>
          <a:xfrm>
            <a:off x="677334" y="3846577"/>
            <a:ext cx="8596668" cy="4937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s-ES" sz="2000" b="1"/>
          </a:p>
          <a:p>
            <a:pPr marL="0" indent="0">
              <a:buFont typeface="Wingdings 3" charset="2"/>
              <a:buNone/>
            </a:pPr>
            <a:endParaRPr lang="es-ES"/>
          </a:p>
        </p:txBody>
      </p:sp>
      <p:pic>
        <p:nvPicPr>
          <p:cNvPr id="5" name="Imagen 4">
            <a:extLst>
              <a:ext uri="{FF2B5EF4-FFF2-40B4-BE49-F238E27FC236}">
                <a16:creationId xmlns:a16="http://schemas.microsoft.com/office/drawing/2014/main" id="{FF06BBA3-4F64-C04E-5123-786F8E9330D7}"/>
              </a:ext>
            </a:extLst>
          </p:cNvPr>
          <p:cNvPicPr>
            <a:picLocks noChangeAspect="1"/>
          </p:cNvPicPr>
          <p:nvPr/>
        </p:nvPicPr>
        <p:blipFill>
          <a:blip r:embed="rId2"/>
          <a:srcRect l="54178" t="5638" r="3374" b="13837"/>
          <a:stretch/>
        </p:blipFill>
        <p:spPr>
          <a:xfrm>
            <a:off x="744718" y="969264"/>
            <a:ext cx="5175315" cy="5477255"/>
          </a:xfrm>
          <a:prstGeom prst="rect">
            <a:avLst/>
          </a:prstGeom>
        </p:spPr>
      </p:pic>
      <p:sp>
        <p:nvSpPr>
          <p:cNvPr id="6" name="Marcador de contenido 2">
            <a:extLst>
              <a:ext uri="{FF2B5EF4-FFF2-40B4-BE49-F238E27FC236}">
                <a16:creationId xmlns:a16="http://schemas.microsoft.com/office/drawing/2014/main" id="{3E6055B3-58A0-4A48-C97C-F73F205B7AA4}"/>
              </a:ext>
            </a:extLst>
          </p:cNvPr>
          <p:cNvSpPr txBox="1">
            <a:spLocks/>
          </p:cNvSpPr>
          <p:nvPr/>
        </p:nvSpPr>
        <p:spPr>
          <a:xfrm>
            <a:off x="5828360" y="3846577"/>
            <a:ext cx="3537316" cy="210616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000"/>
              <a:t>Debido al uso de Cloudflare no ha sido posible identificar las versiones. </a:t>
            </a:r>
          </a:p>
          <a:p>
            <a:pPr marL="0" indent="0">
              <a:buFont typeface="Wingdings 3" charset="2"/>
              <a:buNone/>
            </a:pPr>
            <a:endParaRPr lang="es-ES"/>
          </a:p>
        </p:txBody>
      </p:sp>
      <p:pic>
        <p:nvPicPr>
          <p:cNvPr id="6146" name="Picture 2">
            <a:extLst>
              <a:ext uri="{FF2B5EF4-FFF2-40B4-BE49-F238E27FC236}">
                <a16:creationId xmlns:a16="http://schemas.microsoft.com/office/drawing/2014/main" id="{383510EA-2CF0-01FB-76BC-B4F69283D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986" y="2302764"/>
            <a:ext cx="3557016" cy="88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65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F2E05-FF9D-44EB-CAAD-A8F721DFBEE6}"/>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12CD62-0811-7844-3759-0E91A3C89020}"/>
              </a:ext>
            </a:extLst>
          </p:cNvPr>
          <p:cNvSpPr>
            <a:spLocks noGrp="1"/>
          </p:cNvSpPr>
          <p:nvPr>
            <p:ph idx="1"/>
          </p:nvPr>
        </p:nvSpPr>
        <p:spPr>
          <a:xfrm>
            <a:off x="677334" y="411481"/>
            <a:ext cx="8596668" cy="493775"/>
          </a:xfrm>
        </p:spPr>
        <p:txBody>
          <a:bodyPr/>
          <a:lstStyle/>
          <a:p>
            <a:pPr marL="0" indent="0">
              <a:buNone/>
            </a:pPr>
            <a:r>
              <a:rPr lang="es-ES" sz="2000" b="1"/>
              <a:t>Escaneo de Puertos</a:t>
            </a:r>
          </a:p>
          <a:p>
            <a:pPr marL="0" indent="0">
              <a:buNone/>
            </a:pPr>
            <a:endParaRPr lang="es-ES"/>
          </a:p>
        </p:txBody>
      </p:sp>
      <p:sp>
        <p:nvSpPr>
          <p:cNvPr id="4" name="Marcador de contenido 2">
            <a:extLst>
              <a:ext uri="{FF2B5EF4-FFF2-40B4-BE49-F238E27FC236}">
                <a16:creationId xmlns:a16="http://schemas.microsoft.com/office/drawing/2014/main" id="{512F7C71-798F-71D7-9F97-3751BAB5E4A6}"/>
              </a:ext>
            </a:extLst>
          </p:cNvPr>
          <p:cNvSpPr txBox="1">
            <a:spLocks/>
          </p:cNvSpPr>
          <p:nvPr/>
        </p:nvSpPr>
        <p:spPr>
          <a:xfrm>
            <a:off x="677334" y="3846577"/>
            <a:ext cx="8596668" cy="4937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s-ES" sz="2000" b="1"/>
          </a:p>
          <a:p>
            <a:pPr marL="0" indent="0">
              <a:buFont typeface="Wingdings 3" charset="2"/>
              <a:buNone/>
            </a:pPr>
            <a:endParaRPr lang="es-ES"/>
          </a:p>
        </p:txBody>
      </p:sp>
      <p:sp>
        <p:nvSpPr>
          <p:cNvPr id="6" name="Marcador de contenido 2">
            <a:extLst>
              <a:ext uri="{FF2B5EF4-FFF2-40B4-BE49-F238E27FC236}">
                <a16:creationId xmlns:a16="http://schemas.microsoft.com/office/drawing/2014/main" id="{242FA4F1-330E-2191-8733-82C109B6B3C7}"/>
              </a:ext>
            </a:extLst>
          </p:cNvPr>
          <p:cNvSpPr txBox="1">
            <a:spLocks/>
          </p:cNvSpPr>
          <p:nvPr/>
        </p:nvSpPr>
        <p:spPr>
          <a:xfrm>
            <a:off x="814386" y="5402198"/>
            <a:ext cx="8211381" cy="142036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000"/>
              <a:t>Se ha utilizado NMAP para escaneo de puertos. Las </a:t>
            </a:r>
            <a:r>
              <a:rPr lang="es-ES" sz="2000" err="1"/>
              <a:t>IP’s</a:t>
            </a:r>
            <a:r>
              <a:rPr lang="es-ES" sz="2000"/>
              <a:t> 172.67.142.185 y 104.21.46.230 muestran muchos puertos abiertos todos relacionados con los servidores de Cloudflare.</a:t>
            </a:r>
          </a:p>
          <a:p>
            <a:pPr marL="0" indent="0">
              <a:buFont typeface="Wingdings 3" charset="2"/>
              <a:buNone/>
            </a:pPr>
            <a:endParaRPr lang="es-ES"/>
          </a:p>
        </p:txBody>
      </p:sp>
      <p:pic>
        <p:nvPicPr>
          <p:cNvPr id="2" name="Picture 970907070" descr="Texto&#10;&#10;El contenido generado por IA puede ser incorrecto.">
            <a:extLst>
              <a:ext uri="{FF2B5EF4-FFF2-40B4-BE49-F238E27FC236}">
                <a16:creationId xmlns:a16="http://schemas.microsoft.com/office/drawing/2014/main" id="{E1414736-36DF-4439-AF74-538024E93E5B}"/>
              </a:ext>
            </a:extLst>
          </p:cNvPr>
          <p:cNvPicPr>
            <a:picLocks noChangeAspect="1"/>
          </p:cNvPicPr>
          <p:nvPr/>
        </p:nvPicPr>
        <p:blipFill>
          <a:blip r:embed="rId2">
            <a:extLst>
              <a:ext uri="{28A0092B-C50C-407E-A947-70E740481C1C}">
                <a14:useLocalDpi xmlns:a14="http://schemas.microsoft.com/office/drawing/2010/main" val="0"/>
              </a:ext>
            </a:extLst>
          </a:blip>
          <a:srcRect b="4780"/>
          <a:stretch/>
        </p:blipFill>
        <p:spPr>
          <a:xfrm>
            <a:off x="814387" y="905256"/>
            <a:ext cx="7629823" cy="1856994"/>
          </a:xfrm>
          <a:prstGeom prst="rect">
            <a:avLst/>
          </a:prstGeom>
        </p:spPr>
      </p:pic>
      <p:pic>
        <p:nvPicPr>
          <p:cNvPr id="7" name="Picture 1715062393" descr="Texto&#10;&#10;El contenido generado por IA puede ser incorrecto.">
            <a:extLst>
              <a:ext uri="{FF2B5EF4-FFF2-40B4-BE49-F238E27FC236}">
                <a16:creationId xmlns:a16="http://schemas.microsoft.com/office/drawing/2014/main" id="{FCB26517-5E7D-403C-9BEA-EECB09F72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035" y="3256025"/>
            <a:ext cx="6823981" cy="2106167"/>
          </a:xfrm>
          <a:prstGeom prst="rect">
            <a:avLst/>
          </a:prstGeom>
        </p:spPr>
      </p:pic>
      <p:pic>
        <p:nvPicPr>
          <p:cNvPr id="8" name="Marcador de contenido 3">
            <a:extLst>
              <a:ext uri="{FF2B5EF4-FFF2-40B4-BE49-F238E27FC236}">
                <a16:creationId xmlns:a16="http://schemas.microsoft.com/office/drawing/2014/main" id="{85E725DF-B6AB-ACA9-CD08-6A5B8B05332F}"/>
              </a:ext>
            </a:extLst>
          </p:cNvPr>
          <p:cNvPicPr>
            <a:picLocks noChangeAspect="1"/>
          </p:cNvPicPr>
          <p:nvPr/>
        </p:nvPicPr>
        <p:blipFill>
          <a:blip r:embed="rId4"/>
          <a:stretch>
            <a:fillRect/>
          </a:stretch>
        </p:blipFill>
        <p:spPr>
          <a:xfrm>
            <a:off x="1042415" y="2929517"/>
            <a:ext cx="8393427" cy="204718"/>
          </a:xfrm>
          <a:prstGeom prst="rect">
            <a:avLst/>
          </a:prstGeom>
        </p:spPr>
      </p:pic>
    </p:spTree>
    <p:extLst>
      <p:ext uri="{BB962C8B-B14F-4D97-AF65-F5344CB8AC3E}">
        <p14:creationId xmlns:p14="http://schemas.microsoft.com/office/powerpoint/2010/main" val="886510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D325-3201-5831-0047-2F9E8A44D83C}"/>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DEF6307-7C00-3057-A263-21C27DFC652C}"/>
              </a:ext>
            </a:extLst>
          </p:cNvPr>
          <p:cNvSpPr>
            <a:spLocks noGrp="1"/>
          </p:cNvSpPr>
          <p:nvPr>
            <p:ph idx="1"/>
          </p:nvPr>
        </p:nvSpPr>
        <p:spPr>
          <a:xfrm>
            <a:off x="677334" y="411481"/>
            <a:ext cx="8596668" cy="493775"/>
          </a:xfrm>
        </p:spPr>
        <p:txBody>
          <a:bodyPr/>
          <a:lstStyle/>
          <a:p>
            <a:pPr marL="0" indent="0">
              <a:buNone/>
            </a:pPr>
            <a:r>
              <a:rPr lang="es-ES" sz="2000" b="1"/>
              <a:t>Escaneo de Puertos</a:t>
            </a:r>
          </a:p>
          <a:p>
            <a:pPr marL="0" indent="0">
              <a:buNone/>
            </a:pPr>
            <a:endParaRPr lang="es-ES"/>
          </a:p>
        </p:txBody>
      </p:sp>
      <p:sp>
        <p:nvSpPr>
          <p:cNvPr id="4" name="Marcador de contenido 2">
            <a:extLst>
              <a:ext uri="{FF2B5EF4-FFF2-40B4-BE49-F238E27FC236}">
                <a16:creationId xmlns:a16="http://schemas.microsoft.com/office/drawing/2014/main" id="{8A737900-435F-F1C4-33BF-7679D22BE5E0}"/>
              </a:ext>
            </a:extLst>
          </p:cNvPr>
          <p:cNvSpPr txBox="1">
            <a:spLocks/>
          </p:cNvSpPr>
          <p:nvPr/>
        </p:nvSpPr>
        <p:spPr>
          <a:xfrm>
            <a:off x="677334" y="3846577"/>
            <a:ext cx="8596668" cy="4937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s-ES" sz="2000" b="1"/>
          </a:p>
          <a:p>
            <a:pPr marL="0" indent="0">
              <a:buFont typeface="Wingdings 3" charset="2"/>
              <a:buNone/>
            </a:pPr>
            <a:endParaRPr lang="es-ES"/>
          </a:p>
        </p:txBody>
      </p:sp>
      <p:sp>
        <p:nvSpPr>
          <p:cNvPr id="6" name="Marcador de contenido 2">
            <a:extLst>
              <a:ext uri="{FF2B5EF4-FFF2-40B4-BE49-F238E27FC236}">
                <a16:creationId xmlns:a16="http://schemas.microsoft.com/office/drawing/2014/main" id="{220D98BD-BA66-5FFE-1675-6151B4DAEB6B}"/>
              </a:ext>
            </a:extLst>
          </p:cNvPr>
          <p:cNvSpPr txBox="1">
            <a:spLocks/>
          </p:cNvSpPr>
          <p:nvPr/>
        </p:nvSpPr>
        <p:spPr>
          <a:xfrm>
            <a:off x="449353" y="4806314"/>
            <a:ext cx="9234143" cy="142036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000"/>
              <a:t>La IP 51.210.97.55 muestra el puerto 22755 sobre el que corre </a:t>
            </a:r>
            <a:r>
              <a:rPr lang="es-ES" sz="2000" err="1"/>
              <a:t>OpenSSH</a:t>
            </a:r>
            <a:r>
              <a:rPr lang="es-ES" sz="2000"/>
              <a:t> 7.9p1.</a:t>
            </a:r>
          </a:p>
          <a:p>
            <a:pPr marL="0" indent="0">
              <a:buFont typeface="Wingdings 3" charset="2"/>
              <a:buNone/>
            </a:pPr>
            <a:r>
              <a:rPr lang="es-ES" sz="2000"/>
              <a:t>No se ha localizado una vulnerabilidad explotable en esta versión. </a:t>
            </a:r>
          </a:p>
          <a:p>
            <a:pPr marL="0" indent="0">
              <a:buFont typeface="Wingdings 3" charset="2"/>
              <a:buNone/>
            </a:pPr>
            <a:endParaRPr lang="es-ES"/>
          </a:p>
        </p:txBody>
      </p:sp>
      <p:pic>
        <p:nvPicPr>
          <p:cNvPr id="8" name="Imagen 7">
            <a:extLst>
              <a:ext uri="{FF2B5EF4-FFF2-40B4-BE49-F238E27FC236}">
                <a16:creationId xmlns:a16="http://schemas.microsoft.com/office/drawing/2014/main" id="{6BD01EE4-15A3-BA03-5AA7-8ED7E45185DF}"/>
              </a:ext>
            </a:extLst>
          </p:cNvPr>
          <p:cNvPicPr>
            <a:picLocks noChangeAspect="1"/>
          </p:cNvPicPr>
          <p:nvPr/>
        </p:nvPicPr>
        <p:blipFill>
          <a:blip r:embed="rId2"/>
          <a:srcRect b="14525"/>
          <a:stretch/>
        </p:blipFill>
        <p:spPr>
          <a:xfrm>
            <a:off x="920305" y="905257"/>
            <a:ext cx="4657535" cy="2523743"/>
          </a:xfrm>
          <a:prstGeom prst="rect">
            <a:avLst/>
          </a:prstGeom>
        </p:spPr>
      </p:pic>
      <p:pic>
        <p:nvPicPr>
          <p:cNvPr id="10" name="Imagen 9">
            <a:extLst>
              <a:ext uri="{FF2B5EF4-FFF2-40B4-BE49-F238E27FC236}">
                <a16:creationId xmlns:a16="http://schemas.microsoft.com/office/drawing/2014/main" id="{7A89AAF6-0C9C-1FE9-FA44-0A2824EF54CD}"/>
              </a:ext>
            </a:extLst>
          </p:cNvPr>
          <p:cNvPicPr>
            <a:picLocks noChangeAspect="1"/>
          </p:cNvPicPr>
          <p:nvPr/>
        </p:nvPicPr>
        <p:blipFill>
          <a:blip r:embed="rId3"/>
          <a:srcRect t="83049"/>
          <a:stretch/>
        </p:blipFill>
        <p:spPr>
          <a:xfrm>
            <a:off x="920305" y="3699510"/>
            <a:ext cx="4803839" cy="665617"/>
          </a:xfrm>
          <a:prstGeom prst="rect">
            <a:avLst/>
          </a:prstGeom>
        </p:spPr>
      </p:pic>
      <p:pic>
        <p:nvPicPr>
          <p:cNvPr id="12" name="Imagen 11">
            <a:extLst>
              <a:ext uri="{FF2B5EF4-FFF2-40B4-BE49-F238E27FC236}">
                <a16:creationId xmlns:a16="http://schemas.microsoft.com/office/drawing/2014/main" id="{A3CE4C86-DC0E-F110-DDB4-BBA4CD146CBB}"/>
              </a:ext>
            </a:extLst>
          </p:cNvPr>
          <p:cNvPicPr>
            <a:picLocks noChangeAspect="1"/>
          </p:cNvPicPr>
          <p:nvPr/>
        </p:nvPicPr>
        <p:blipFill>
          <a:blip r:embed="rId4"/>
          <a:srcRect t="18272" r="19450" b="29328"/>
          <a:stretch/>
        </p:blipFill>
        <p:spPr>
          <a:xfrm>
            <a:off x="5853897" y="1098043"/>
            <a:ext cx="5268186" cy="2838224"/>
          </a:xfrm>
          <a:prstGeom prst="rect">
            <a:avLst/>
          </a:prstGeom>
        </p:spPr>
      </p:pic>
    </p:spTree>
    <p:extLst>
      <p:ext uri="{BB962C8B-B14F-4D97-AF65-F5344CB8AC3E}">
        <p14:creationId xmlns:p14="http://schemas.microsoft.com/office/powerpoint/2010/main" val="3798098778"/>
      </p:ext>
    </p:extLst>
  </p:cSld>
  <p:clrMapOvr>
    <a:masterClrMapping/>
  </p:clrMapOvr>
</p:sld>
</file>

<file path=ppt/theme/theme1.xml><?xml version="1.0" encoding="utf-8"?>
<a:theme xmlns:a="http://schemas.openxmlformats.org/drawingml/2006/main" name="Faceta">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52</TotalTime>
  <Words>888</Words>
  <Application>Microsoft Office PowerPoint</Application>
  <PresentationFormat>Panorámica</PresentationFormat>
  <Paragraphs>99</Paragraphs>
  <Slides>28</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Aptos</vt:lpstr>
      <vt:lpstr>Aptos Black</vt:lpstr>
      <vt:lpstr>Arial</vt:lpstr>
      <vt:lpstr>Symbol</vt:lpstr>
      <vt:lpstr>Trebuchet MS</vt:lpstr>
      <vt:lpstr>Wingdings 3</vt:lpstr>
      <vt:lpstr>Faceta</vt:lpstr>
      <vt:lpstr>Presentación de PowerPoint</vt:lpstr>
      <vt:lpstr>¿Quiénes formamos KeepPentesting?</vt:lpstr>
      <vt:lpstr>Introducción</vt:lpstr>
      <vt:lpstr>Metodología Utilizada</vt:lpstr>
      <vt:lpstr>Presentación de PowerPoint</vt:lpstr>
      <vt:lpstr>Reconocimiento / Enumeración</vt:lpstr>
      <vt:lpstr>Presentación de PowerPoint</vt:lpstr>
      <vt:lpstr>Presentación de PowerPoint</vt:lpstr>
      <vt:lpstr>Presentación de PowerPoint</vt:lpstr>
      <vt:lpstr>Explotación</vt:lpstr>
      <vt:lpstr>Explotación</vt:lpstr>
      <vt:lpstr>Explotación</vt:lpstr>
      <vt:lpstr>Explotación</vt:lpstr>
      <vt:lpstr>Explotación</vt:lpstr>
      <vt:lpstr>Explotación</vt:lpstr>
      <vt:lpstr>Explotación</vt:lpstr>
      <vt:lpstr>Explotación</vt:lpstr>
      <vt:lpstr>Explotación</vt:lpstr>
      <vt:lpstr>Explotación</vt:lpstr>
      <vt:lpstr>Explotación</vt:lpstr>
      <vt:lpstr>Explotación</vt:lpstr>
      <vt:lpstr>Explotación</vt:lpstr>
      <vt:lpstr>Explotación</vt:lpstr>
      <vt:lpstr>Explotación  (Otras Vulnerabilidades)</vt:lpstr>
      <vt:lpstr>Resumen de Vulnerabilidades</vt:lpstr>
      <vt:lpstr>Informe para el cliente</vt:lpstr>
      <vt:lpstr>Conclusiones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Tomás Auñón</dc:creator>
  <cp:lastModifiedBy>Tomás Auñón</cp:lastModifiedBy>
  <cp:revision>1</cp:revision>
  <dcterms:created xsi:type="dcterms:W3CDTF">2025-02-12T09:52:08Z</dcterms:created>
  <dcterms:modified xsi:type="dcterms:W3CDTF">2025-02-13T10:18:37Z</dcterms:modified>
</cp:coreProperties>
</file>